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_rels/slide26.xml.rels" ContentType="application/vnd.openxmlformats-package.relationships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1560" cy="249156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4640" cy="12884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1560" cy="249156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4640" cy="12884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0840" cy="26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61680" y="36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9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||,&amp;&amp;,|,&amp;,^,!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584000" y="1175040"/>
            <a:ext cx="3232800" cy="56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324040" y="1262520"/>
            <a:ext cx="5393160" cy="68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215680" y="3780000"/>
            <a:ext cx="5393160" cy="190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440000" y="1152000"/>
            <a:ext cx="3232800" cy="56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180040" y="1239480"/>
            <a:ext cx="5393160" cy="49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61680" y="1548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924920" y="1275840"/>
            <a:ext cx="3232800" cy="23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924920" y="4079160"/>
            <a:ext cx="3510000" cy="23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7087320" y="1275840"/>
            <a:ext cx="3232800" cy="23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7087320" y="4079160"/>
            <a:ext cx="3232800" cy="23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561680" y="-7560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001160" y="1286280"/>
            <a:ext cx="5218560" cy="64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531120" y="1286280"/>
            <a:ext cx="4294440" cy="556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800000" y="1086120"/>
            <a:ext cx="5218560" cy="37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486560" y="1086120"/>
            <a:ext cx="3322800" cy="58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8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24520" cy="1424520"/>
          </a:xfrm>
          <a:prstGeom prst="rect">
            <a:avLst/>
          </a:prstGeom>
          <a:ln>
            <a:noFill/>
          </a:ln>
        </p:spPr>
      </p:pic>
      <p:pic>
        <p:nvPicPr>
          <p:cNvPr id="129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24520" cy="142452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2560680" y="5608800"/>
            <a:ext cx="2039400" cy="11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876560" y="4968000"/>
            <a:ext cx="2139480" cy="11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732480" y="926640"/>
            <a:ext cx="7570800" cy="58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public Car(String brand, String model, int maxSpeed, int     currentSpeed) {</a:t>
            </a:r>
            <a:br/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    this.brand = brand;</a:t>
            </a:r>
            <a:br/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    this.model = model;</a:t>
            </a:r>
            <a:br/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    this.maxSpeed = maxSpeed;</a:t>
            </a:r>
            <a:br/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    this.currentSpeed = currentSpeed;</a:t>
            </a:r>
            <a:br/>
            <a:r>
              <a:rPr b="0" lang="pl-PL" sz="1400" spc="-1" strike="noStrike">
                <a:solidFill>
                  <a:srgbClr val="ffffff"/>
                </a:solidFill>
                <a:latin typeface="Arial"/>
                <a:ea typeface="Consolas"/>
              </a:rPr>
              <a:t>    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800000" y="861840"/>
            <a:ext cx="1989360" cy="3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428200" y="1589040"/>
            <a:ext cx="1303560" cy="3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2113920" y="3960000"/>
            <a:ext cx="1989360" cy="3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2295720" y="2453040"/>
            <a:ext cx="1591560" cy="3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656000" y="1440000"/>
            <a:ext cx="521856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50720" y="2049840"/>
            <a:ext cx="3322800" cy="25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699920" y="936000"/>
            <a:ext cx="5218560" cy="68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7536600" y="1512000"/>
            <a:ext cx="4479480" cy="41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96000" y="1259640"/>
            <a:ext cx="4061880" cy="61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 rot="9000">
            <a:off x="6044040" y="1409760"/>
            <a:ext cx="5677560" cy="30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 rot="9000">
            <a:off x="6184440" y="4895280"/>
            <a:ext cx="5677560" cy="14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190548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Java - podstawy</a:t>
            </a:r>
            <a:endParaRPr b="0" lang="pl-PL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618560" y="1194480"/>
            <a:ext cx="6365520" cy="66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832600" y="1259640"/>
            <a:ext cx="3831480" cy="53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51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472760" y="1082880"/>
            <a:ext cx="5285880" cy="61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176600" y="1193040"/>
            <a:ext cx="3831480" cy="53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561680" y="2772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440000" y="1080000"/>
            <a:ext cx="5726160" cy="59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536600" y="1856520"/>
            <a:ext cx="3831480" cy="52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224000" y="1010880"/>
            <a:ext cx="5623560" cy="61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416000" y="1155600"/>
            <a:ext cx="4402800" cy="53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368000" y="1010880"/>
            <a:ext cx="10490760" cy="61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repeat, isBlank, isEmpty,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368000" y="1010880"/>
            <a:ext cx="10490760" cy="61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StringBuilder nie są immutable, czyli da się zmienić ich wartość.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87880" y="1946880"/>
            <a:ext cx="6404760" cy="51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6999480" y="867600"/>
            <a:ext cx="4685040" cy="61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368000" y="1224000"/>
            <a:ext cx="510552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LocalDate, LocalTime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LocalDate, LocalTime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864120" y="1800000"/>
            <a:ext cx="5321520" cy="57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Skrypty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224000" y="1152000"/>
            <a:ext cx="10582200" cy="12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Język skryptowy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Używa serii komend, umieszczonych w pliku, które mogą zostać uruchomione bez procesu kompilacji.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Od Javy 11 istnieje możliwość szybkiego uruchamiania jedno plikowych programów za pomocą polecenia </a:t>
            </a: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java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, bez konieczności wcześniejszej kompilacji.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528000" y="2736000"/>
            <a:ext cx="4190040" cy="17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ScriptExample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main(String[] args)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x = 5;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y = 10;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System.out.println(x * y);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224000" y="4464000"/>
            <a:ext cx="10582200" cy="12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to pozwala w przyjazny i szybki sposób pisać proste programy, automaty,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testować pewne rozwiązania bez znajomości formalnego procesu budowania i uruchamiania programów w javie. Program uruchomiony w ten sposób jest kompilowany w pamięci (nie jest tworzony plik *.class). Jest to ciekawe narzędzie dla osób rozpoczynających naukę języka Java.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Aby uruchomić program wydajemy komendę: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java ScriptExample.java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https://developer.ibm.com/tutorials/java-theory-and-practice-2/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JShell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224360" y="936360"/>
            <a:ext cx="10582200" cy="12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JShell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Jest narzędziem dostępnym od Javy 9, pozwalającym na interaktywne używanie elementów języka Java (środowisko typu REPL – read-eval-print loop). Tradycyjnie, aby zobaczyć rezultat działania programu, należy go w całości napisać, później skompilować, a na końcu uruchomić. Z pomocą Jshell możemy pisać elementy programu, np.: zmienne, metody, instrukcje i od razu zobaczyć rezultat ich działania.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Istnieje też możliwość zdefiniowania metod, które używają zmiennych lub innych metod, które nie są jeszcze zdefiniowane. W takim wypadku dostaniemy ostrzeżenie i nie będziemy mogli korzystać z takiej metody,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Dopóki nie zdefiniujemy wszystkich brakujących elementów.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Aby zmienić definicję istniejącej metody należy po prostu zdefiniować ją od nowa, bądź skorzystać z polecenia edit.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JShell uruchamiamy komendą jshell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Podstawowe polecenia sterujące: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graphicFrame>
        <p:nvGraphicFramePr>
          <p:cNvPr id="177" name="Table 3"/>
          <p:cNvGraphicFramePr/>
          <p:nvPr/>
        </p:nvGraphicFramePr>
        <p:xfrm>
          <a:off x="2563920" y="4340160"/>
          <a:ext cx="7540920" cy="2356200"/>
        </p:xfrm>
        <a:graphic>
          <a:graphicData uri="http://schemas.openxmlformats.org/drawingml/2006/table">
            <a:tbl>
              <a:tblPr/>
              <a:tblGrid>
                <a:gridCol w="2651040"/>
                <a:gridCol w="4890240"/>
              </a:tblGrid>
              <a:tr h="317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/exit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Wyjście z JShell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/vars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Wyświetlenie zapamiętanych zmiennych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/methods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Wyświetlenie zapamiętanych metod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/list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Wyświetlenie wszystkich zapamiętanych elementów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/edit identyfikator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Edycja metody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0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/save plik.jsh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Zapis do pliku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jshell plik.jsh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Nie będąc w JShell. Odczyt z pliku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728000" y="1253880"/>
            <a:ext cx="8847000" cy="49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 8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2018 – Powstaje JAVA SE 11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190548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Java - zaawansowana</a:t>
            </a:r>
            <a:endParaRPr b="0" lang="pl-PL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561680" y="1010880"/>
            <a:ext cx="4062600" cy="61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553960" y="1010880"/>
            <a:ext cx="3831480" cy="27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5758560" y="2516400"/>
            <a:ext cx="3831480" cy="27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512000" y="1008000"/>
            <a:ext cx="5320080" cy="61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344000" y="1259640"/>
            <a:ext cx="4695480" cy="53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nadpisywanie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936000" y="1560960"/>
            <a:ext cx="5502600" cy="62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nadpisać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Nadpisywana metoda musi mieć taką samą nazwę i taką samą listę argumentów, oraz ten sam (lub będący klasą pochodną zwracanego typu) zwracany typ. Nadpisywana metoda nie może też zawężać poziomu dostępu.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nadpisywanej metodzie powinno się używać adnotacji @Override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984000" y="1443600"/>
            <a:ext cx="4695480" cy="53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440000" y="1152000"/>
            <a:ext cx="5824080" cy="61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(nadpisać)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848000" y="1368000"/>
            <a:ext cx="4238280" cy="46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152000" y="1514880"/>
            <a:ext cx="5464080" cy="61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560000" y="1387080"/>
            <a:ext cx="4238280" cy="46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wewnętrzne - Klasy Anonimowe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727560" y="1368000"/>
            <a:ext cx="5680080" cy="61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Klasy anonimowe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klasy nie posiadające nazwy, zdefiniowane bezpośrednio w kodzie jako rozszerzenie innej klasy bazowej, bądź jako implementer interfejsu.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Za pomocą klasy anonimowej można stworzyć tylko jeden obiekt.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Sama klasa anonimowa nie może zawierać żadnego konstruktora.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Należy pamiętać o średniku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753240" y="1754640"/>
            <a:ext cx="5558400" cy="46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interface  Animal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public class Main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public static void main(String[] args)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    Animal crocodile = new Animal()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        @Override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        public void eat()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    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.println("Crocodile is eating meat.");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    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    };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    crocodile.eat();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nsola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216000" y="6021720"/>
            <a:ext cx="626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</a:rPr>
              <a:t>Więcej informacji: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</a:rPr>
              <a:t>https://www.geeksforgeeks.org/anonymous-inner-class-java/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9" name="Line 5"/>
          <p:cNvSpPr/>
          <p:nvPr/>
        </p:nvSpPr>
        <p:spPr>
          <a:xfrm flipV="1">
            <a:off x="4392000" y="5112000"/>
            <a:ext cx="2808000" cy="2156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561680" y="0"/>
            <a:ext cx="1017432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wewnętrzne - Klasy w klasie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727560" y="1368000"/>
            <a:ext cx="5680080" cy="61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Klasy wewnętrzne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klasy zdefiniowane w innej klasie. Tak samo jak klasa posiada pola i metody, może posiadać także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wewnętrzne w przeciwieństwie do zwykłych klas, mogą posiadać dowolny modyfikator dostępu, w tym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pewna klasa jest wykorzystywana tylko w jednej innej klasie, to dla lepszej enkapsulacji warto ją uczynić klasą wewnętrzną.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Klasa wewnętrzna ma dostęp do pól i metod (także prywatnych) klasy, w której jest zdefiniowana.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stworzyć obiekt klasy wewnętrznej, należy najpierw stworzyć obiekt klasy zewnętrznej, a w nim obiekt klasy wewnętrznej: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7848000" y="1656000"/>
            <a:ext cx="3312000" cy="46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class OuterClass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...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class InnerClass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...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16000" y="6021720"/>
            <a:ext cx="8064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</a:rPr>
              <a:t>Więcej informacji: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</a:rPr>
              <a:t>https://docs.oracle.com/javase/tutorial/java/javaOO/nested.html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3528000" y="5289840"/>
            <a:ext cx="6243120" cy="54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OuterClass outerObject = new OuterClass();</a:t>
            </a:r>
            <a:endParaRPr b="0" lang="pl-PL" sz="1600" spc="-1" strike="noStrike"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OuterClass.InnerClass innerObject = outerObject.new InnerClass();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545480" y="1080000"/>
            <a:ext cx="5358600" cy="61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nadpisuje, to podczas ich wykonania użyje swoich nadpisanych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704000" y="1008000"/>
            <a:ext cx="4238280" cy="46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368000" y="1010880"/>
            <a:ext cx="5536080" cy="61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7848000" y="1148400"/>
            <a:ext cx="3553200" cy="57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337640" y="1440000"/>
            <a:ext cx="3508560" cy="49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368000" y="1010880"/>
            <a:ext cx="5536080" cy="61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try-catch-finally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10920" y="1538640"/>
            <a:ext cx="5198040" cy="57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396320" y="117072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41600" y="205272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7658280" y="205272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4680000" y="309600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 flipH="1">
            <a:off x="1963080" y="1394280"/>
            <a:ext cx="2419920" cy="65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0" name="CustomShape 7"/>
          <p:cNvSpPr/>
          <p:nvPr/>
        </p:nvSpPr>
        <p:spPr>
          <a:xfrm>
            <a:off x="6852240" y="1394280"/>
            <a:ext cx="2027160" cy="65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1" name="CustomShape 8"/>
          <p:cNvSpPr/>
          <p:nvPr/>
        </p:nvSpPr>
        <p:spPr>
          <a:xfrm flipH="1">
            <a:off x="5899680" y="2499840"/>
            <a:ext cx="2972880" cy="5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2" name="CustomShape 9"/>
          <p:cNvSpPr/>
          <p:nvPr/>
        </p:nvSpPr>
        <p:spPr>
          <a:xfrm>
            <a:off x="5151240" y="397836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5151240" y="4772520"/>
            <a:ext cx="334044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IndexOutOfBoundException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4" name="Line 11"/>
          <p:cNvSpPr/>
          <p:nvPr/>
        </p:nvSpPr>
        <p:spPr>
          <a:xfrm>
            <a:off x="4849560" y="354312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5" name="CustomShape 12"/>
          <p:cNvSpPr/>
          <p:nvPr/>
        </p:nvSpPr>
        <p:spPr>
          <a:xfrm>
            <a:off x="4849920" y="4201920"/>
            <a:ext cx="29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6" name="CustomShape 13"/>
          <p:cNvSpPr/>
          <p:nvPr/>
        </p:nvSpPr>
        <p:spPr>
          <a:xfrm>
            <a:off x="4849920" y="4998960"/>
            <a:ext cx="29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5151240" y="549324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4849920" y="5716800"/>
            <a:ext cx="29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9" name="CustomShape 16"/>
          <p:cNvSpPr/>
          <p:nvPr/>
        </p:nvSpPr>
        <p:spPr>
          <a:xfrm>
            <a:off x="9560160" y="320544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0" name="CustomShape 17"/>
          <p:cNvSpPr/>
          <p:nvPr/>
        </p:nvSpPr>
        <p:spPr>
          <a:xfrm>
            <a:off x="9560160" y="395280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9155880" y="3423240"/>
            <a:ext cx="39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CustomShape 20"/>
          <p:cNvSpPr/>
          <p:nvPr/>
        </p:nvSpPr>
        <p:spPr>
          <a:xfrm flipV="1">
            <a:off x="9155880" y="4125600"/>
            <a:ext cx="39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CustomShape 21"/>
          <p:cNvSpPr/>
          <p:nvPr/>
        </p:nvSpPr>
        <p:spPr>
          <a:xfrm>
            <a:off x="9560160" y="487080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5" name="CustomShape 22"/>
          <p:cNvSpPr/>
          <p:nvPr/>
        </p:nvSpPr>
        <p:spPr>
          <a:xfrm flipV="1">
            <a:off x="9155880" y="5043600"/>
            <a:ext cx="39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6" name="CustomShape 23"/>
          <p:cNvSpPr/>
          <p:nvPr/>
        </p:nvSpPr>
        <p:spPr>
          <a:xfrm>
            <a:off x="234360" y="3342240"/>
            <a:ext cx="4597560" cy="20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368000" y="1224000"/>
            <a:ext cx="532764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UWAGA! Typy generyczne można stosować jedynie do obiektów, nigdy typów prostych.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869160" y="1150920"/>
            <a:ext cx="6113520" cy="57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480960" y="5851800"/>
            <a:ext cx="5609880" cy="12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368000" y="1224000"/>
            <a:ext cx="1029024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024000" y="315396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7776000" y="316800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1001160" y="430596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4522320" y="430596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>
            <a:off x="7769160" y="5385960"/>
            <a:ext cx="2449080" cy="44028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8" name="CustomShape 8"/>
          <p:cNvSpPr/>
          <p:nvPr/>
        </p:nvSpPr>
        <p:spPr>
          <a:xfrm>
            <a:off x="4529160" y="5400000"/>
            <a:ext cx="2449080" cy="44028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9" name="CustomShape 9"/>
          <p:cNvSpPr/>
          <p:nvPr/>
        </p:nvSpPr>
        <p:spPr>
          <a:xfrm>
            <a:off x="1008000" y="5457960"/>
            <a:ext cx="2449080" cy="44028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50" name="CustomShape 10"/>
          <p:cNvSpPr/>
          <p:nvPr/>
        </p:nvSpPr>
        <p:spPr>
          <a:xfrm flipH="1">
            <a:off x="2226240" y="3600000"/>
            <a:ext cx="1699920" cy="65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1" name="CustomShape 11"/>
          <p:cNvSpPr/>
          <p:nvPr/>
        </p:nvSpPr>
        <p:spPr>
          <a:xfrm>
            <a:off x="4729680" y="3610440"/>
            <a:ext cx="1096560" cy="68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2" name="CustomShape 12"/>
          <p:cNvSpPr/>
          <p:nvPr/>
        </p:nvSpPr>
        <p:spPr>
          <a:xfrm flipH="1">
            <a:off x="2220120" y="4752000"/>
            <a:ext cx="36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3" name="CustomShape 13"/>
          <p:cNvSpPr/>
          <p:nvPr/>
        </p:nvSpPr>
        <p:spPr>
          <a:xfrm flipH="1">
            <a:off x="5748120" y="4752000"/>
            <a:ext cx="36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4" name="CustomShape 14"/>
          <p:cNvSpPr/>
          <p:nvPr/>
        </p:nvSpPr>
        <p:spPr>
          <a:xfrm flipH="1">
            <a:off x="8988120" y="3614040"/>
            <a:ext cx="360" cy="176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368000" y="1224000"/>
            <a:ext cx="460224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6264000" y="1080000"/>
            <a:ext cx="5754240" cy="54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369800" y="937800"/>
            <a:ext cx="474624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6264000" y="2376000"/>
            <a:ext cx="5754240" cy="24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368000" y="1224000"/>
            <a:ext cx="460224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5976000" y="1944000"/>
            <a:ext cx="5754240" cy="35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080000" y="1224000"/>
            <a:ext cx="1093860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137960" y="1050840"/>
            <a:ext cx="1093860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jednoprocesorowej, są one przełączane w krótkich przedziałach czasu (co powoduje wrażenie, że są one wykonywane równolegle (w tym samym czasie).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wieloprocesorowych. To czy do obsługi naszych wątków zostanie użyty jeden czy też więcej procesorów zależy od JVM i systemu operacyjnego. Zazwyczaj, kiedy istnieje taka możliwość, przetwarzanie równoległe jest używane.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 W przeciwieństwie do Runnable, Callable ma mechanizm zwracania wartości poprzez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Thread, tracimy możliwość rozszerzenia innej klasy, natomiast co do interfejsów, to możemy implementować dowolną ich ilość.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720000" y="1728000"/>
            <a:ext cx="9858960" cy="433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61840" y="1728360"/>
            <a:ext cx="5393160" cy="49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03520" y="1728360"/>
            <a:ext cx="8777160" cy="49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720000" y="1728000"/>
            <a:ext cx="9858960" cy="46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864000" y="1655640"/>
            <a:ext cx="5250960" cy="47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+ Thread.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264000" y="1368000"/>
            <a:ext cx="5466960" cy="54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2952000" y="1944000"/>
            <a:ext cx="670536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Javie od wersji 8 istnieje kilka elementów języków funkcyjnych, między innymi: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Stream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Optional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Stream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936000" y="1369080"/>
            <a:ext cx="611532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Stream (strumień)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 javie nie jest strukturą, lecz sekwencją obiektów, wspierającą różne metody, które mogą być łączone w sposób łańcuchowy (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fluent interface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). Stream jest tworzony z kolekcji lub tablicy. Stream nie zmienia oryginalnej kolekcji. Dwa rodzaje operacji: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intermediate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(tworzą kolejne streamy, np.: map, filter, sorted),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terminate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(kończą stream i zwracają rezultat, np.: collect, forEach, reduce). Referencja streama może być używana, dopóki nie została wywołana metoda terminalna.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map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wykonuje operację na każdym elemencie strumienia, w wyniku czego otrzymujemy strumień innych elementów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filter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dla każdego elementu sprawdza warunek, jeśli nie jest spełniony, wyrzuca element ze strumienia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reduce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weź pierwszy i drugi element strumienia, wykonaj na nich operację,  następnie poddaj tej samej operacji wynik i trzeci element strumienia, itd..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38240" y="6192000"/>
            <a:ext cx="136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Stream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2376000" y="6192000"/>
            <a:ext cx="165132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1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4968000" y="6179040"/>
            <a:ext cx="165132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2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7488000" y="6192000"/>
            <a:ext cx="165132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83" name="CustomShape 7"/>
          <p:cNvSpPr/>
          <p:nvPr/>
        </p:nvSpPr>
        <p:spPr>
          <a:xfrm>
            <a:off x="10080000" y="6194160"/>
            <a:ext cx="165132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Terminate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84" name="Line 8"/>
          <p:cNvSpPr/>
          <p:nvPr/>
        </p:nvSpPr>
        <p:spPr>
          <a:xfrm>
            <a:off x="1512000" y="6408000"/>
            <a:ext cx="86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9"/>
          <p:cNvSpPr/>
          <p:nvPr/>
        </p:nvSpPr>
        <p:spPr>
          <a:xfrm>
            <a:off x="4032000" y="6408000"/>
            <a:ext cx="936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10"/>
          <p:cNvSpPr/>
          <p:nvPr/>
        </p:nvSpPr>
        <p:spPr>
          <a:xfrm>
            <a:off x="6624000" y="6408000"/>
            <a:ext cx="86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11"/>
          <p:cNvSpPr/>
          <p:nvPr/>
        </p:nvSpPr>
        <p:spPr>
          <a:xfrm>
            <a:off x="9144000" y="6408000"/>
            <a:ext cx="936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2"/>
          <p:cNvSpPr/>
          <p:nvPr/>
        </p:nvSpPr>
        <p:spPr>
          <a:xfrm>
            <a:off x="7167960" y="1512000"/>
            <a:ext cx="521136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("agnieszka", "jan", "dionizy", "grzegorz","olka");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imionaWielkaLitera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.map(String::toUpperCase)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.println(imionaWielkaLitera);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konczaceKa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.filter(name -&gt; name.endsWith("ad"))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.println(konczaceKa);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zlepione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.reduce("", (str1, str2) -&gt; str1 + str2);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.println(zlepione)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Lambda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936000" y="1369080"/>
            <a:ext cx="611532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tak naprawdę pojedyncza metoda opakowana w klasę. Ułatwiają one pisanie kodu, szczególnie w połączeniu ze strumieniami. Lambda jest zdefiniowana: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(argumenty lambdy) → (ciało funkcji lambdy)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x -&gt; x.toUpperCase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y -&gt; y*y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v -&gt; new Osoba(v.getImie())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Można zastosować wersję skrótową podawania argumentów, np: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String::toUpperCase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6879960" y="2376000"/>
            <a:ext cx="5211360" cy="33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("anna", "weronika", "anastazja", "marek");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String concat = imiona.stream()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.map(String::toUpperCase)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.filter(name -&gt; name.startsWith("AN"))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.reduce("", (str1, str2) -&gt; str1 + str2);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.println(concat);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Optional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1008000" y="1872000"/>
            <a:ext cx="532332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Optional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obiekt, który opakowuje inne obiekty w celu dostarczenia funkconalności uniknięcia wyjątku NullPointerException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Na optionalach można bezpiecznie wykonywać operacje strumieniowe, np.: map, filter, bądź reduce, nawet jeśli ich zawartość jest nullem (w takim wypadku operacje nie zostaną wykonane, programista może w dowolny sposób obsłużyć pusty optional)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480000" y="1980720"/>
            <a:ext cx="5611320" cy="38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 "I am not a null"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if( someString.isPresent() )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someString.get()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someString.ifPresent(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::println 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Optional&lt;String&gt; someStringNull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ofNullable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(null);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someStringSizeNull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 x -&gt; x.toString().length());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"Size of someString" + someStringSizeNull.orElse( 0 ));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name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.orElseThrow(IllegalArgumentException::new);</a:t>
            </a:r>
            <a:br/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61480" y="1728360"/>
            <a:ext cx="5393160" cy="49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 rot="21553200">
            <a:off x="2466000" y="2630880"/>
            <a:ext cx="1577160" cy="266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 rot="21553200">
            <a:off x="5418000" y="2630880"/>
            <a:ext cx="1577160" cy="266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4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8354160" y="1728000"/>
            <a:ext cx="1719000" cy="1215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8282160" y="4895640"/>
            <a:ext cx="1719000" cy="1215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4320000" y="3383640"/>
            <a:ext cx="107100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8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1"/>
          <p:cNvSpPr/>
          <p:nvPr/>
        </p:nvSpPr>
        <p:spPr>
          <a:xfrm>
            <a:off x="7058160" y="3685320"/>
            <a:ext cx="107100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561680" y="72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998720" y="863640"/>
            <a:ext cx="8413200" cy="46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5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633320" y="1087560"/>
            <a:ext cx="8917200" cy="63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360</TotalTime>
  <Application>LibreOffice/6.3.2.2$Windows_X86_64 LibreOffice_project/98b30e735bda24bc04ab42594c85f7fd8be07b9c</Application>
  <Words>5161</Words>
  <Paragraphs>1004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2020-03-09T21:12:43Z</dcterms:modified>
  <cp:revision>78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49</vt:i4>
  </property>
</Properties>
</file>