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_rels/slide26.xml.rels" ContentType="application/vnd.openxmlformats-package.relationships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1920" cy="24919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5000" cy="12888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1920" cy="24919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5000" cy="12888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1200" cy="26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61680" y="36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84000" y="1175040"/>
            <a:ext cx="3233160" cy="56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324040" y="1262520"/>
            <a:ext cx="5393520" cy="6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215680" y="3780000"/>
            <a:ext cx="5393520" cy="19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40000" y="1152000"/>
            <a:ext cx="3233160" cy="56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80040" y="1239480"/>
            <a:ext cx="5393520" cy="49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61680" y="1548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24920" y="1275840"/>
            <a:ext cx="3233160" cy="23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924920" y="4079160"/>
            <a:ext cx="3510360" cy="23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87320" y="1275840"/>
            <a:ext cx="3233160" cy="23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087320" y="4079160"/>
            <a:ext cx="3233160" cy="23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61680" y="-7560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1160" y="1286280"/>
            <a:ext cx="5218920" cy="64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31120" y="1286280"/>
            <a:ext cx="429480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800000" y="1086120"/>
            <a:ext cx="5218920" cy="37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486560" y="1086120"/>
            <a:ext cx="3323160" cy="58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8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4880" cy="1424880"/>
          </a:xfrm>
          <a:prstGeom prst="rect">
            <a:avLst/>
          </a:prstGeom>
          <a:ln>
            <a:noFill/>
          </a:ln>
        </p:spPr>
      </p:pic>
      <p:pic>
        <p:nvPicPr>
          <p:cNvPr id="129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4880" cy="142488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2560680" y="5608800"/>
            <a:ext cx="2039760" cy="11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76560" y="4968000"/>
            <a:ext cx="2139840" cy="11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732480" y="926640"/>
            <a:ext cx="7571160" cy="58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public Car(String brand, String model, int maxSpeed, int     currentSpeed) {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this.brand = brand;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this.model = model;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this.maxSpeed = maxSpeed;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this.currentSpeed = currentSpeed;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800000" y="861840"/>
            <a:ext cx="198972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428200" y="1589040"/>
            <a:ext cx="130392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113920" y="3960000"/>
            <a:ext cx="198972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295720" y="2453040"/>
            <a:ext cx="159192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656000" y="1440000"/>
            <a:ext cx="521892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50720" y="2049840"/>
            <a:ext cx="3323160" cy="25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699920" y="936000"/>
            <a:ext cx="5218920" cy="68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536600" y="1512000"/>
            <a:ext cx="4479840" cy="41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96000" y="1259640"/>
            <a:ext cx="4062240" cy="61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 rot="9000">
            <a:off x="6044400" y="1410120"/>
            <a:ext cx="5677920" cy="30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 rot="9000">
            <a:off x="6184800" y="4895640"/>
            <a:ext cx="567792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190548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podstawy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618560" y="1194480"/>
            <a:ext cx="6365880" cy="66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832600" y="1259640"/>
            <a:ext cx="3831840" cy="53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51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72760" y="1082880"/>
            <a:ext cx="528624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176600" y="1193040"/>
            <a:ext cx="3831840" cy="53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561680" y="2772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40000" y="1080000"/>
            <a:ext cx="5726520" cy="59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536600" y="1856520"/>
            <a:ext cx="3831840" cy="52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24000" y="1010880"/>
            <a:ext cx="562392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16000" y="1155600"/>
            <a:ext cx="4403160" cy="53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368000" y="1010880"/>
            <a:ext cx="1049112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repeat, isBlank, isEmpty,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368000" y="1010880"/>
            <a:ext cx="1049112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StringBuilder nie są immutable, czyli da się zmienić ich wartość.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87880" y="1946880"/>
            <a:ext cx="6405120" cy="51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999480" y="867600"/>
            <a:ext cx="4685400" cy="61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368000" y="1224000"/>
            <a:ext cx="51058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LocalDate, LocalTime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LocalDate, LocalTime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864120" y="1800000"/>
            <a:ext cx="5321880" cy="57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Skrypty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24000" y="1152000"/>
            <a:ext cx="10582560" cy="12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Język skryptowy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Używa serii komend, umieszczonych w pliku, które mogą zostać uruchomione bez procesu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Od Javy 11 istnieje możliwość szybkiego uruchamiania jedno plikowych programów za pomocą polecenia </a:t>
            </a: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java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, bez konieczności wcześniejszej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528000" y="2736000"/>
            <a:ext cx="419040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ScriptExample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main(String[] args)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x = 5;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y = 10;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System.out.println(x * y);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224000" y="4464000"/>
            <a:ext cx="10582560" cy="12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to pozwala w przyjazny i szybki sposób pisać proste programy, automaty,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testować pewne rozwiązania bez znajomości formalnego procesu budowania i uruchamiania programów w javie. Program uruchomiony w ten sposób jest kompilowany w pamięci (nie jest tworzony plik *.class). Jest to ciekawe narzędzie dla osób rozpoczynających naukę języka Java.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uruchomić program wydajemy komendę: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java ScriptExample.java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https://developer.ibm.com/tutorials/java-theory-and-practice-2/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JShell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224360" y="936360"/>
            <a:ext cx="10582560" cy="12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JShell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Jest narzędziem dostępnym od Javy 9, pozwalającym na interaktywne używanie elementów języka Java (środowisko typu REPL – read-eval-print loop). Tradycyjnie, aby zobaczyć rezultat działania programu, należy go w całości napisać, później skompilować, a na końcu uruchomić. Z pomocą Jshell możemy pisać elementy programu, np.: zmienne, metody, instrukcje i od razu zobaczyć rezultat ich działania.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Istnieje też możliwość zdefiniowania metod, które używają zmiennych lub innych metod, które nie są jeszcze zdefiniowane. W takim wypadku dostaniemy ostrzeżenie i nie będziemy mogli korzystać z takiej metody,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Dopóki nie zdefiniujemy wszystkich brakujących elementów.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zmienić definicję istniejącej metody należy po prostu zdefiniować ją od nowa, bądź skorzystać z polecenia edit.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JShell uruchamiamy komendą jshell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Podstawowe polecenia sterujące: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563920" y="4340160"/>
          <a:ext cx="7540920" cy="2356560"/>
        </p:xfrm>
        <a:graphic>
          <a:graphicData uri="http://schemas.openxmlformats.org/drawingml/2006/table">
            <a:tbl>
              <a:tblPr/>
              <a:tblGrid>
                <a:gridCol w="2651040"/>
                <a:gridCol w="4890240"/>
              </a:tblGrid>
              <a:tr h="317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/exit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Wyjście z JShell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/vars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zmiennych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/methods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metod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/list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wszystkich zapamiętanych elementów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/edit identyfikator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Edycja metody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/save plik.jsh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Zapis do pliku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8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jshell plik.jsh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Nie będąc w JShell. Odczyt z pliku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728000" y="1253880"/>
            <a:ext cx="8847360" cy="49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 8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2018 – Powstaje JAVA SE 11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190548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zaawansowana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61680" y="1010880"/>
            <a:ext cx="406296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553960" y="1010880"/>
            <a:ext cx="3831840" cy="27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758560" y="2516400"/>
            <a:ext cx="3831840" cy="27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12000" y="1008000"/>
            <a:ext cx="532044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344000" y="1259640"/>
            <a:ext cx="4695840" cy="53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nadpisywanie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36000" y="1560960"/>
            <a:ext cx="5502960" cy="62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nadpisać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Nadpisywana metoda musi mieć taką samą nazwę i taką samą listę argumentów, oraz ten sam (lub będący klasą pochodną zwracanego typu) zwracany typ. Nadpisywana metoda nie może też zawężać poziomu dostępu.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nadpisywanej metodzie powinno się używać adnotacji @Override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984000" y="1443600"/>
            <a:ext cx="4695840" cy="53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40000" y="1152000"/>
            <a:ext cx="582444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(nadpisać)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848000" y="1368000"/>
            <a:ext cx="4238640" cy="46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52000" y="1514880"/>
            <a:ext cx="546444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560000" y="1387080"/>
            <a:ext cx="4238640" cy="46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wewnętrzne - Klasy Anonimowe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27560" y="1368000"/>
            <a:ext cx="568044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Klasy anonimowe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klasy nie posiadające nazwy, zdefiniowane bezpośrednio w kodzie jako rozszerzenie innej klasy bazowej, bądź jako implementer interfejsu.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Za pomocą klasy anonimowej można stworzyć tylko jeden obiekt.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Sama klasa anonimowa nie może zawierać żadnego konstruktora.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Należy pamiętać o średniku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753240" y="1754640"/>
            <a:ext cx="5558760" cy="46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interface  Animal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public class Main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public static void main(String[] args)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Animal crocodile = new Animal()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    @Override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    public void eat()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.println("Crocodile is eating meat.");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};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crocodile.eat();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216000" y="6021720"/>
            <a:ext cx="6267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l-PL" sz="1800" spc="-1" strike="noStrike">
                <a:solidFill>
                  <a:srgbClr val="ffffff"/>
                </a:solidFill>
                <a:latin typeface="Arial"/>
              </a:rPr>
              <a:t>Więcej informacji:</a:t>
            </a:r>
            <a:endParaRPr b="0" lang="pl-PL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800" spc="-1" strike="noStrike">
                <a:solidFill>
                  <a:srgbClr val="ffffff"/>
                </a:solidFill>
                <a:latin typeface="Arial"/>
              </a:rPr>
              <a:t>https://www.geeksforgeeks.org/anonymous-inner-class-java/</a:t>
            </a:r>
            <a:endParaRPr b="0" lang="pl-PL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Line 5"/>
          <p:cNvSpPr/>
          <p:nvPr/>
        </p:nvSpPr>
        <p:spPr>
          <a:xfrm flipV="1">
            <a:off x="4392000" y="5112000"/>
            <a:ext cx="2808000" cy="2156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545480" y="1080000"/>
            <a:ext cx="535896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nadpisuje, to podczas ich wykonania użyje swoich nadpisanych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704000" y="1008000"/>
            <a:ext cx="4238640" cy="46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368000" y="1010880"/>
            <a:ext cx="553644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848000" y="1148400"/>
            <a:ext cx="3553560" cy="57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368000" y="1010880"/>
            <a:ext cx="5536440" cy="61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910920" y="1538640"/>
            <a:ext cx="5198400" cy="57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37640" y="1440000"/>
            <a:ext cx="3508920" cy="49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396320" y="117072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41600" y="205272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7658280" y="205272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4680000" y="309600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 flipH="1">
            <a:off x="1963080" y="1394280"/>
            <a:ext cx="2420280" cy="6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6852240" y="1394280"/>
            <a:ext cx="2027520" cy="6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6" name="CustomShape 8"/>
          <p:cNvSpPr/>
          <p:nvPr/>
        </p:nvSpPr>
        <p:spPr>
          <a:xfrm flipH="1">
            <a:off x="5899680" y="2499840"/>
            <a:ext cx="2973240" cy="59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5151240" y="397836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5151240" y="4772520"/>
            <a:ext cx="334080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9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0" name="CustomShape 12"/>
          <p:cNvSpPr/>
          <p:nvPr/>
        </p:nvSpPr>
        <p:spPr>
          <a:xfrm>
            <a:off x="4849920" y="4201920"/>
            <a:ext cx="29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CustomShape 13"/>
          <p:cNvSpPr/>
          <p:nvPr/>
        </p:nvSpPr>
        <p:spPr>
          <a:xfrm>
            <a:off x="4849920" y="4998960"/>
            <a:ext cx="29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CustomShape 14"/>
          <p:cNvSpPr/>
          <p:nvPr/>
        </p:nvSpPr>
        <p:spPr>
          <a:xfrm>
            <a:off x="5151240" y="549324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3" name="CustomShape 15"/>
          <p:cNvSpPr/>
          <p:nvPr/>
        </p:nvSpPr>
        <p:spPr>
          <a:xfrm>
            <a:off x="4849920" y="5716800"/>
            <a:ext cx="29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4" name="CustomShape 16"/>
          <p:cNvSpPr/>
          <p:nvPr/>
        </p:nvSpPr>
        <p:spPr>
          <a:xfrm>
            <a:off x="9560160" y="320544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5" name="CustomShape 17"/>
          <p:cNvSpPr/>
          <p:nvPr/>
        </p:nvSpPr>
        <p:spPr>
          <a:xfrm>
            <a:off x="9560160" y="395280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7" name="CustomShape 19"/>
          <p:cNvSpPr/>
          <p:nvPr/>
        </p:nvSpPr>
        <p:spPr>
          <a:xfrm>
            <a:off x="9155880" y="3423240"/>
            <a:ext cx="39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8" name="CustomShape 20"/>
          <p:cNvSpPr/>
          <p:nvPr/>
        </p:nvSpPr>
        <p:spPr>
          <a:xfrm flipV="1">
            <a:off x="9155880" y="4126320"/>
            <a:ext cx="39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9" name="CustomShape 21"/>
          <p:cNvSpPr/>
          <p:nvPr/>
        </p:nvSpPr>
        <p:spPr>
          <a:xfrm>
            <a:off x="9560160" y="487080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22"/>
          <p:cNvSpPr/>
          <p:nvPr/>
        </p:nvSpPr>
        <p:spPr>
          <a:xfrm flipV="1">
            <a:off x="9155880" y="5044320"/>
            <a:ext cx="39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23"/>
          <p:cNvSpPr/>
          <p:nvPr/>
        </p:nvSpPr>
        <p:spPr>
          <a:xfrm>
            <a:off x="234360" y="3342240"/>
            <a:ext cx="4597920" cy="20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368000" y="1224000"/>
            <a:ext cx="532800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UWAGA! Typy generyczne można stosować jedynie do obiektów, nigdy typów prostych.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869160" y="1150920"/>
            <a:ext cx="6113880" cy="57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480960" y="5851800"/>
            <a:ext cx="561024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368000" y="1224000"/>
            <a:ext cx="1029060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024000" y="315396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776000" y="316800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1001160" y="430596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522320" y="4305960"/>
            <a:ext cx="244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7769160" y="5385960"/>
            <a:ext cx="2449440" cy="4406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4529160" y="5400000"/>
            <a:ext cx="2449440" cy="4406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1008000" y="5457960"/>
            <a:ext cx="2449440" cy="4406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 flipH="1">
            <a:off x="2226240" y="3600000"/>
            <a:ext cx="1700280" cy="6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6" name="CustomShape 11"/>
          <p:cNvSpPr/>
          <p:nvPr/>
        </p:nvSpPr>
        <p:spPr>
          <a:xfrm>
            <a:off x="4729680" y="3610440"/>
            <a:ext cx="1096920" cy="69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7" name="CustomShape 12"/>
          <p:cNvSpPr/>
          <p:nvPr/>
        </p:nvSpPr>
        <p:spPr>
          <a:xfrm flipH="1">
            <a:off x="2220840" y="4752000"/>
            <a:ext cx="3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8" name="CustomShape 13"/>
          <p:cNvSpPr/>
          <p:nvPr/>
        </p:nvSpPr>
        <p:spPr>
          <a:xfrm flipH="1">
            <a:off x="5748840" y="4752000"/>
            <a:ext cx="3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9" name="CustomShape 14"/>
          <p:cNvSpPr/>
          <p:nvPr/>
        </p:nvSpPr>
        <p:spPr>
          <a:xfrm flipH="1">
            <a:off x="8988840" y="3614040"/>
            <a:ext cx="360" cy="176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368000" y="1224000"/>
            <a:ext cx="460260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264000" y="1080000"/>
            <a:ext cx="5754600" cy="54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369800" y="937800"/>
            <a:ext cx="474660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6264000" y="2376000"/>
            <a:ext cx="5754600" cy="24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368000" y="1224000"/>
            <a:ext cx="460260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5976000" y="1944000"/>
            <a:ext cx="575460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080000" y="1224000"/>
            <a:ext cx="1093896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137960" y="1050840"/>
            <a:ext cx="1093896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20000" y="1728000"/>
            <a:ext cx="9859320" cy="43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20000" y="1728000"/>
            <a:ext cx="9859320" cy="46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840" y="1728360"/>
            <a:ext cx="5393520" cy="49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03520" y="1728360"/>
            <a:ext cx="8777520" cy="49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864000" y="1655640"/>
            <a:ext cx="5251320" cy="47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6264000" y="1368000"/>
            <a:ext cx="5467320" cy="54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952000" y="1944000"/>
            <a:ext cx="670572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936000" y="1369080"/>
            <a:ext cx="611568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38240" y="6192000"/>
            <a:ext cx="136944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2376000" y="6192000"/>
            <a:ext cx="165168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4968000" y="6179040"/>
            <a:ext cx="165168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7488000" y="6192000"/>
            <a:ext cx="165168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10080000" y="6194160"/>
            <a:ext cx="1651680" cy="440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9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2"/>
          <p:cNvSpPr/>
          <p:nvPr/>
        </p:nvSpPr>
        <p:spPr>
          <a:xfrm>
            <a:off x="7167960" y="1512000"/>
            <a:ext cx="521172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936000" y="1369080"/>
            <a:ext cx="611568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879960" y="2376000"/>
            <a:ext cx="5211720" cy="33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008000" y="1872000"/>
            <a:ext cx="532368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6480000" y="1980720"/>
            <a:ext cx="5611680" cy="38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61480" y="1728360"/>
            <a:ext cx="5393520" cy="49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rot="21553200">
            <a:off x="2466000" y="2631240"/>
            <a:ext cx="1577520" cy="2667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21553200">
            <a:off x="5418000" y="2631240"/>
            <a:ext cx="1577520" cy="2667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8354160" y="1728000"/>
            <a:ext cx="1719360" cy="1215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8282160" y="4895640"/>
            <a:ext cx="1719360" cy="1215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320000" y="3383640"/>
            <a:ext cx="107136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7058160" y="3685320"/>
            <a:ext cx="10713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61680" y="72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98720" y="863640"/>
            <a:ext cx="8413560" cy="46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5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61680" y="0"/>
            <a:ext cx="9061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33320" y="1087560"/>
            <a:ext cx="8917560" cy="63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346</TotalTime>
  <Application>LibreOffice/6.3.2.2$Windows_X86_64 LibreOffice_project/98b30e735bda24bc04ab42594c85f7fd8be07b9c</Application>
  <Words>5161</Words>
  <Paragraphs>1004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2020-03-06T22:29:47Z</dcterms:modified>
  <cp:revision>76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