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904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904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1950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8400" cy="26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40360" cy="56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7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720" cy="191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40360" cy="56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72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40360" cy="24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7560" cy="24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40360" cy="24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40360" cy="24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6120" cy="64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2000" cy="55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6120" cy="37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30360" cy="58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32080" cy="143208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32080" cy="14320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96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70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30360" cy="58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92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112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92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61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30360" cy="25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6120" cy="68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7040" cy="41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9440" cy="61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1600" y="1417320"/>
            <a:ext cx="5685120" cy="31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2000" y="4902840"/>
            <a:ext cx="5685120" cy="14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3080" cy="66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904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456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344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904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720" cy="59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9040" cy="52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112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1036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7016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9040" cy="27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9040" cy="27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764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304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10160" cy="62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1500" b="0" strike="noStrike" spc="-1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304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164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840" cy="46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164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840" cy="46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616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840" cy="46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3640" cy="61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760" cy="57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612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72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72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72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8440"/>
            <a:ext cx="1584720" cy="267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8440"/>
            <a:ext cx="1584720" cy="267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656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656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8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>
            <p:extLst>
              <p:ext uri="{D42A27DB-BD31-4B8C-83A1-F6EECF244321}">
                <p14:modId xmlns:p14="http://schemas.microsoft.com/office/powerpoint/2010/main" val="2200313545"/>
              </p:ext>
            </p:extLst>
          </p:nvPr>
        </p:nvGraphicFramePr>
        <p:xfrm>
          <a:off x="1284120" y="1292040"/>
          <a:ext cx="9623880" cy="542700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85320" y="1944000"/>
            <a:ext cx="8420760" cy="465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dodatnia, jeśli 1 to ujemna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Kolejne bity zawierają informację o wartości liczby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10010011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016000" y="3528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760" cy="636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14</TotalTime>
  <Words>3309</Words>
  <Application>Microsoft Office PowerPoint</Application>
  <PresentationFormat>Widescreen</PresentationFormat>
  <Paragraphs>727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7</cp:revision>
  <dcterms:created xsi:type="dcterms:W3CDTF">2016-06-24T11:21:15Z</dcterms:created>
  <dcterms:modified xsi:type="dcterms:W3CDTF">2019-03-14T17:33:34Z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