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5880" cy="24958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8960" cy="12927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5880" cy="24958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8960" cy="1292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5160" cy="26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7120" cy="56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748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7480" cy="19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7120" cy="56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748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7120" cy="23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4320" cy="23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7120" cy="23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7120" cy="23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2880" cy="64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8760" cy="55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288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7120" cy="58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8840" cy="142884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8840" cy="142884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3720" cy="11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3800" cy="11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7120" cy="58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36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78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36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2880" cy="43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7120" cy="25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2880" cy="68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380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6200" cy="61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8360" y="1414080"/>
            <a:ext cx="5681880" cy="30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8760" y="4899600"/>
            <a:ext cx="5681880" cy="14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9840" cy="66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580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132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020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580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0480" cy="59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5800" cy="52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788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712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692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5800" cy="27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5800" cy="27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440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980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6920" cy="62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9800" cy="53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840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260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840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260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292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260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040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7520" cy="57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288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040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2360" cy="57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7400" y="1394280"/>
            <a:ext cx="2424240" cy="6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1480" cy="6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4000" y="2499840"/>
            <a:ext cx="2977200" cy="59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476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17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41080"/>
            <a:ext cx="40176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59080"/>
            <a:ext cx="40176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188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508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5080" cy="61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9080" cy="51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9360" cy="61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09080" cy="51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09840" cy="44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5840" cy="57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8000" y="1224000"/>
            <a:ext cx="4750200" cy="44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20000" y="1152000"/>
            <a:ext cx="6117840" cy="57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4000" y="5400000"/>
            <a:ext cx="561420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368000" y="1224000"/>
            <a:ext cx="10294560" cy="44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24000" y="315396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776000" y="316800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001160" y="430596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522320" y="4305960"/>
            <a:ext cx="245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7769160" y="5385960"/>
            <a:ext cx="2453400" cy="4446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4529160" y="5400000"/>
            <a:ext cx="2453400" cy="4446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008000" y="5457960"/>
            <a:ext cx="2453400" cy="4446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 flipH="1">
            <a:off x="2230560" y="3600000"/>
            <a:ext cx="1704240" cy="6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1"/>
          <p:cNvSpPr/>
          <p:nvPr/>
        </p:nvSpPr>
        <p:spPr>
          <a:xfrm>
            <a:off x="4729680" y="3610440"/>
            <a:ext cx="1100880" cy="69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2"/>
          <p:cNvSpPr/>
          <p:nvPr/>
        </p:nvSpPr>
        <p:spPr>
          <a:xfrm flipH="1">
            <a:off x="2228760" y="4752000"/>
            <a:ext cx="36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5" name="CustomShape 13"/>
          <p:cNvSpPr/>
          <p:nvPr/>
        </p:nvSpPr>
        <p:spPr>
          <a:xfrm flipH="1">
            <a:off x="5756760" y="4752000"/>
            <a:ext cx="36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14"/>
          <p:cNvSpPr/>
          <p:nvPr/>
        </p:nvSpPr>
        <p:spPr>
          <a:xfrm flipH="1">
            <a:off x="8996760" y="3614040"/>
            <a:ext cx="360" cy="177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460656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264000" y="1080000"/>
            <a:ext cx="575856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748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148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368000" y="1224000"/>
            <a:ext cx="475056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64000" y="2376000"/>
            <a:ext cx="57585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68000" y="1224000"/>
            <a:ext cx="460656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976000" y="1944000"/>
            <a:ext cx="575856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80000" y="1224000"/>
            <a:ext cx="1094292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37960" y="1050840"/>
            <a:ext cx="1094292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3280" cy="43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720000" y="1728000"/>
            <a:ext cx="9863280" cy="46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4000" y="1655640"/>
            <a:ext cx="52552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6264000" y="1368000"/>
            <a:ext cx="547128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952000" y="1944000"/>
            <a:ext cx="670968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36000" y="1369080"/>
            <a:ext cx="611964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38240" y="6192000"/>
            <a:ext cx="137340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376000" y="6192000"/>
            <a:ext cx="165564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4968000" y="6179040"/>
            <a:ext cx="165564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7488000" y="6192000"/>
            <a:ext cx="165564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10080000" y="6194160"/>
            <a:ext cx="1655640" cy="44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6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>
            <a:off x="7167960" y="1512000"/>
            <a:ext cx="52156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936000" y="1369080"/>
            <a:ext cx="611964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879960" y="2376000"/>
            <a:ext cx="521568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748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5200"/>
            <a:ext cx="1581480" cy="267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5200"/>
            <a:ext cx="1581480" cy="267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3320" cy="121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3320" cy="121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5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532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08000" y="1872000"/>
            <a:ext cx="532764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480000" y="1980720"/>
            <a:ext cx="5615640" cy="38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7520" cy="46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1520" cy="63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516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275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2019-07-27T21:02:18Z</dcterms:modified>
  <cp:revision>46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