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5160" cy="24951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240" cy="12920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5160" cy="24951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8240" cy="12920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4440" cy="26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640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676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6760" cy="19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6400" cy="56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676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6400" cy="23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3600" cy="23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6400" cy="23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6400" cy="23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2160" cy="64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8040" cy="55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216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6400" cy="58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8120" cy="142812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8120" cy="14281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300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308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6400" cy="58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29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71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29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2160" cy="43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6400" cy="25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2160" cy="68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3080" cy="41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5480" cy="61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7640" y="1413360"/>
            <a:ext cx="568116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8040" y="4898880"/>
            <a:ext cx="5681160" cy="14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9120" cy="66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508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060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94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508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9760" cy="59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5080" cy="52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716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640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620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5080" cy="27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5080" cy="27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36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908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6200" cy="62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9080" cy="53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76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18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76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18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220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18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96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6800" cy="57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216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968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1640" cy="57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6680" y="1394280"/>
            <a:ext cx="242352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076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3280" y="2499840"/>
            <a:ext cx="2976480" cy="59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404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10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35680"/>
            <a:ext cx="4010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53680"/>
            <a:ext cx="4010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116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436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4360" cy="61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8360" cy="51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8640" cy="61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912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5120" cy="57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474948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20000" y="1152000"/>
            <a:ext cx="6117120" cy="57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5400000"/>
            <a:ext cx="5613480" cy="12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3840" cy="44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2680" cy="4438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2680" cy="4438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2680" cy="4438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9840" y="3600000"/>
            <a:ext cx="170352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100160" cy="6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7320" y="4752000"/>
            <a:ext cx="36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5320" y="4752000"/>
            <a:ext cx="36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5320" y="3614040"/>
            <a:ext cx="360" cy="176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584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7840" cy="54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984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78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676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076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584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784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220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220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2560" cy="43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2560" cy="46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4560" cy="47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70560" cy="54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896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892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268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492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492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492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4920" cy="4438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496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892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4960" cy="33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6920" cy="53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4920" cy="38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676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4480"/>
            <a:ext cx="1580760" cy="2670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4480"/>
            <a:ext cx="1580760" cy="2670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2600" cy="1218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2600" cy="1218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4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460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6800" cy="46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0800" cy="63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4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276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2019-09-06T21:16:20Z</dcterms:modified>
  <cp:revision>48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