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2280" cy="24922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360" cy="12891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2280" cy="24922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360" cy="12891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1560" cy="26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352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388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3880" cy="19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352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38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3520" cy="23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0720" cy="23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3520" cy="23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3520" cy="23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19280" cy="64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516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1928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3520" cy="58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8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5240" cy="1425240"/>
          </a:xfrm>
          <a:prstGeom prst="rect">
            <a:avLst/>
          </a:prstGeom>
          <a:ln>
            <a:noFill/>
          </a:ln>
        </p:spPr>
      </p:pic>
      <p:pic>
        <p:nvPicPr>
          <p:cNvPr id="129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5240" cy="142524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40120" cy="11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40200" cy="11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32480" y="926640"/>
            <a:ext cx="7571520" cy="58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public Car(String brand, String model, int maxSpeed, int     currentSpeed) {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this.brand = brand;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this.model = model;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this.maxSpeed = maxSpeed;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this.currentSpeed = currentSpeed;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800000" y="861840"/>
            <a:ext cx="19900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428200" y="1589040"/>
            <a:ext cx="1304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113920" y="3960000"/>
            <a:ext cx="19900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295720" y="2453040"/>
            <a:ext cx="1592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56000" y="1440000"/>
            <a:ext cx="52192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50720" y="2049840"/>
            <a:ext cx="3323520" cy="25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99920" y="936000"/>
            <a:ext cx="5219280" cy="68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536600" y="1512000"/>
            <a:ext cx="4480200" cy="41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96000" y="1259640"/>
            <a:ext cx="4062600" cy="61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 rot="9000">
            <a:off x="6044760" y="1410480"/>
            <a:ext cx="5678280" cy="30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9000">
            <a:off x="6185160" y="4896000"/>
            <a:ext cx="567828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18560" y="1194480"/>
            <a:ext cx="6366240" cy="66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832600" y="1259640"/>
            <a:ext cx="383220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72760" y="1082880"/>
            <a:ext cx="52866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76600" y="1193040"/>
            <a:ext cx="383220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61680" y="2772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0" y="1080000"/>
            <a:ext cx="5726880" cy="59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536600" y="1856520"/>
            <a:ext cx="383220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24000" y="1010880"/>
            <a:ext cx="562428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16000" y="1155600"/>
            <a:ext cx="440352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68000" y="1010880"/>
            <a:ext cx="1049148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repeat, isBlank, isEmpty,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68000" y="1010880"/>
            <a:ext cx="1049148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87880" y="1946880"/>
            <a:ext cx="6405480" cy="51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999480" y="867600"/>
            <a:ext cx="4685760" cy="61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8000" y="1224000"/>
            <a:ext cx="51062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864120" y="1800000"/>
            <a:ext cx="5322240" cy="57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24000" y="1152000"/>
            <a:ext cx="1058292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528000" y="2736000"/>
            <a:ext cx="419076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ScriptExample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main(String[] args)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x = 5;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y = 10;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System.out.println(x * y);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24000" y="4464000"/>
            <a:ext cx="1058292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24360" y="936360"/>
            <a:ext cx="1058292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JShell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Jest narzędziem dostępnym od Javy 9, pozwalającym na interaktywne używanie elementów języka Java (środowisko typu REPL – read-eval-print loop). Tradycyjnie, aby zobaczyć rezultat działania programu, należy go w całości napisać, później skompilować, a na końcu uruchomić. Z pomocą Jshell możemy pisać elementy programu, np.: zmienne, metody, instrukcje i od razu zobaczyć rezultat ich działania.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Istnieje też możliwość zdefiniowania metod, które używają zmiennych lub innych metod, które nie są jeszcze zdefiniowane. W takim wypadku dostaniemy ostrzeżenie i nie będziemy mogli korzystać z takiej metody,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Dopóki nie zdefiniujemy wszystkich brakujących elementów.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zmienić definicję istniejącej metody należy po prostu zdefiniować ją od nowa, bądź skorzystać z polecenia edit.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JShell uruchamiamy komendą jshell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Podstawowe polecenia sterujące: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563920" y="4340160"/>
          <a:ext cx="7540920" cy="2356920"/>
        </p:xfrm>
        <a:graphic>
          <a:graphicData uri="http://schemas.openxmlformats.org/drawingml/2006/table">
            <a:tbl>
              <a:tblPr/>
              <a:tblGrid>
                <a:gridCol w="2651040"/>
                <a:gridCol w="4890240"/>
              </a:tblGrid>
              <a:tr h="317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/exit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Wyjście z JShell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/vars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zmiennych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/methods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metod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/list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wszystkich zapamiętanych elementów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/edit identyfikator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Edycja metody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/save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Zapis do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jshell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Nie będąc w JShell. Odczyt z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772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190548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61680" y="1010880"/>
            <a:ext cx="406332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553960" y="1010880"/>
            <a:ext cx="3832200" cy="27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758560" y="2516400"/>
            <a:ext cx="3832200" cy="27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12000" y="1008000"/>
            <a:ext cx="53208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344000" y="1259640"/>
            <a:ext cx="469620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36000" y="1560960"/>
            <a:ext cx="5503320" cy="62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984000" y="1443600"/>
            <a:ext cx="469620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0" y="1152000"/>
            <a:ext cx="58248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848000" y="1368000"/>
            <a:ext cx="423900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52000" y="1514880"/>
            <a:ext cx="54648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560000" y="1387080"/>
            <a:ext cx="423900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545480" y="1080000"/>
            <a:ext cx="535932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04000" y="1008000"/>
            <a:ext cx="423900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368000" y="1010880"/>
            <a:ext cx="55368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848000" y="1148400"/>
            <a:ext cx="3553920" cy="57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368000" y="1010880"/>
            <a:ext cx="5536800" cy="61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910920" y="1538640"/>
            <a:ext cx="5198760" cy="57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96320" y="117072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41600" y="205272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658280" y="205272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680000" y="309600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 flipH="1">
            <a:off x="1963800" y="1394280"/>
            <a:ext cx="2420640" cy="6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6852240" y="1394280"/>
            <a:ext cx="2027880" cy="6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CustomShape 8"/>
          <p:cNvSpPr/>
          <p:nvPr/>
        </p:nvSpPr>
        <p:spPr>
          <a:xfrm flipH="1">
            <a:off x="5900400" y="2499840"/>
            <a:ext cx="2973600" cy="59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CustomShape 9"/>
          <p:cNvSpPr/>
          <p:nvPr/>
        </p:nvSpPr>
        <p:spPr>
          <a:xfrm>
            <a:off x="5151240" y="397836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5151240" y="4772520"/>
            <a:ext cx="334116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CustomShape 12"/>
          <p:cNvSpPr/>
          <p:nvPr/>
        </p:nvSpPr>
        <p:spPr>
          <a:xfrm>
            <a:off x="4849920" y="4201920"/>
            <a:ext cx="2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CustomShape 13"/>
          <p:cNvSpPr/>
          <p:nvPr/>
        </p:nvSpPr>
        <p:spPr>
          <a:xfrm>
            <a:off x="4849920" y="4998960"/>
            <a:ext cx="2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7" name="CustomShape 14"/>
          <p:cNvSpPr/>
          <p:nvPr/>
        </p:nvSpPr>
        <p:spPr>
          <a:xfrm>
            <a:off x="5151240" y="549324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4849920" y="5716800"/>
            <a:ext cx="2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9" name="CustomShape 16"/>
          <p:cNvSpPr/>
          <p:nvPr/>
        </p:nvSpPr>
        <p:spPr>
          <a:xfrm>
            <a:off x="9560160" y="320544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0" name="CustomShape 17"/>
          <p:cNvSpPr/>
          <p:nvPr/>
        </p:nvSpPr>
        <p:spPr>
          <a:xfrm>
            <a:off x="9560160" y="395280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19"/>
          <p:cNvSpPr/>
          <p:nvPr/>
        </p:nvSpPr>
        <p:spPr>
          <a:xfrm>
            <a:off x="9155880" y="3423240"/>
            <a:ext cx="3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CustomShape 20"/>
          <p:cNvSpPr/>
          <p:nvPr/>
        </p:nvSpPr>
        <p:spPr>
          <a:xfrm flipV="1">
            <a:off x="9155880" y="4127040"/>
            <a:ext cx="3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CustomShape 21"/>
          <p:cNvSpPr/>
          <p:nvPr/>
        </p:nvSpPr>
        <p:spPr>
          <a:xfrm>
            <a:off x="9560160" y="487080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22"/>
          <p:cNvSpPr/>
          <p:nvPr/>
        </p:nvSpPr>
        <p:spPr>
          <a:xfrm flipV="1">
            <a:off x="9155880" y="5045040"/>
            <a:ext cx="3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23"/>
          <p:cNvSpPr/>
          <p:nvPr/>
        </p:nvSpPr>
        <p:spPr>
          <a:xfrm>
            <a:off x="234360" y="3342240"/>
            <a:ext cx="4598280" cy="20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092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368000" y="1224000"/>
            <a:ext cx="532836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869160" y="1150920"/>
            <a:ext cx="6114240" cy="57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80960" y="5851800"/>
            <a:ext cx="56106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368000" y="1224000"/>
            <a:ext cx="1029096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024000" y="315396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7776000" y="316800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001160" y="430596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4522320" y="4305960"/>
            <a:ext cx="244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7769160" y="5385960"/>
            <a:ext cx="2449800" cy="4410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4529160" y="5400000"/>
            <a:ext cx="2449800" cy="4410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1008000" y="5457960"/>
            <a:ext cx="2449800" cy="4410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 flipH="1">
            <a:off x="2226960" y="3600000"/>
            <a:ext cx="1700640" cy="6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1" name="CustomShape 11"/>
          <p:cNvSpPr/>
          <p:nvPr/>
        </p:nvSpPr>
        <p:spPr>
          <a:xfrm>
            <a:off x="4729680" y="3610440"/>
            <a:ext cx="1097280" cy="6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2" name="CustomShape 12"/>
          <p:cNvSpPr/>
          <p:nvPr/>
        </p:nvSpPr>
        <p:spPr>
          <a:xfrm flipH="1">
            <a:off x="2221560" y="4752000"/>
            <a:ext cx="360" cy="6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3" name="CustomShape 13"/>
          <p:cNvSpPr/>
          <p:nvPr/>
        </p:nvSpPr>
        <p:spPr>
          <a:xfrm flipH="1">
            <a:off x="5749560" y="4752000"/>
            <a:ext cx="360" cy="6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4" name="CustomShape 14"/>
          <p:cNvSpPr/>
          <p:nvPr/>
        </p:nvSpPr>
        <p:spPr>
          <a:xfrm flipH="1">
            <a:off x="8989560" y="3614040"/>
            <a:ext cx="360" cy="176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68000" y="1224000"/>
            <a:ext cx="4602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264000" y="1080000"/>
            <a:ext cx="5754960" cy="54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69800" y="937800"/>
            <a:ext cx="4746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264000" y="2376000"/>
            <a:ext cx="5754960" cy="24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368000" y="1224000"/>
            <a:ext cx="4602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976000" y="1944000"/>
            <a:ext cx="575496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080000" y="1224000"/>
            <a:ext cx="1093932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137960" y="1050840"/>
            <a:ext cx="1093932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20000" y="1728000"/>
            <a:ext cx="9859680" cy="43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720000" y="1728000"/>
            <a:ext cx="9859680" cy="46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64000" y="1655640"/>
            <a:ext cx="5251680" cy="47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264000" y="1368000"/>
            <a:ext cx="5467680" cy="54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38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78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952000" y="1944000"/>
            <a:ext cx="670608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936000" y="1369080"/>
            <a:ext cx="611604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38240" y="6192000"/>
            <a:ext cx="136980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2376000" y="6192000"/>
            <a:ext cx="165204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4968000" y="6179040"/>
            <a:ext cx="165204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7488000" y="6192000"/>
            <a:ext cx="165204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0080000" y="6194160"/>
            <a:ext cx="1652040" cy="441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7167960" y="1512000"/>
            <a:ext cx="52120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936000" y="1369080"/>
            <a:ext cx="611604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879960" y="2376000"/>
            <a:ext cx="521208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08000" y="1872000"/>
            <a:ext cx="532404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480000" y="1980720"/>
            <a:ext cx="561204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38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1600"/>
            <a:ext cx="1577880" cy="2667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1600"/>
            <a:ext cx="1577880" cy="2667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19720" cy="121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19720" cy="121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1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17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3920" cy="46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1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7920" cy="63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334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2020-03-06T20:04:43Z</dcterms:modified>
  <cp:revision>71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