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4440" cy="249444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7520" cy="12913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4440" cy="249444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7520" cy="129132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3720" cy="26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5680" cy="56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396040" cy="6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396040" cy="19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5680" cy="56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396040" cy="49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5680" cy="23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2880" cy="23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5680" cy="23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5680" cy="23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1440" cy="64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297320" cy="55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1440" cy="37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5680" cy="58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7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27400" cy="1427400"/>
          </a:xfrm>
          <a:prstGeom prst="rect">
            <a:avLst/>
          </a:prstGeom>
          <a:ln>
            <a:noFill/>
          </a:ln>
        </p:spPr>
      </p:pic>
      <p:pic>
        <p:nvPicPr>
          <p:cNvPr id="128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27400" cy="142740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228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236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5680" cy="58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224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0644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224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1440" cy="43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5680" cy="25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1440" cy="68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2360" cy="41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4760" cy="61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46920" y="1412640"/>
            <a:ext cx="5680440" cy="30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87320" y="4898160"/>
            <a:ext cx="5680440" cy="14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68400" cy="66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4360" cy="53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49880" cy="49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88760" cy="61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4360" cy="53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29040" cy="59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4360" cy="52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26440" cy="61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5680" cy="53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5480" cy="61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4360" cy="27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4360" cy="27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2960" cy="61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698360" cy="53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5480" cy="62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1500" spc="-1" strike="noStrike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698360" cy="53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26960" cy="61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1160" cy="46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66960" cy="61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1160" cy="46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1480" cy="61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1160" cy="46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38960" cy="61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56080" cy="57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1440" cy="49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68000" y="1010880"/>
            <a:ext cx="5538960" cy="61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try-catch-finally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910920" y="1538640"/>
            <a:ext cx="5200920" cy="57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96320" y="1170720"/>
            <a:ext cx="245196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41600" y="2052720"/>
            <a:ext cx="245196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58280" y="2052720"/>
            <a:ext cx="245196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4680000" y="3096000"/>
            <a:ext cx="245196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flipH="1">
            <a:off x="1965960" y="1394280"/>
            <a:ext cx="2422800" cy="65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852240" y="1394280"/>
            <a:ext cx="2030040" cy="65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5902560" y="2499840"/>
            <a:ext cx="2975760" cy="59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5151240" y="3978360"/>
            <a:ext cx="245196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5151240" y="4772520"/>
            <a:ext cx="334332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IndexOutOfBoundException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4" name="Line 11"/>
          <p:cNvSpPr/>
          <p:nvPr/>
        </p:nvSpPr>
        <p:spPr>
          <a:xfrm>
            <a:off x="4849560" y="354312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4849920" y="4201920"/>
            <a:ext cx="297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4849920" y="4998960"/>
            <a:ext cx="297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5151240" y="5493240"/>
            <a:ext cx="245196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4849920" y="5716800"/>
            <a:ext cx="297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9560160" y="3205440"/>
            <a:ext cx="245196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0" name="CustomShape 17"/>
          <p:cNvSpPr/>
          <p:nvPr/>
        </p:nvSpPr>
        <p:spPr>
          <a:xfrm>
            <a:off x="9560160" y="3952800"/>
            <a:ext cx="245196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19"/>
          <p:cNvSpPr/>
          <p:nvPr/>
        </p:nvSpPr>
        <p:spPr>
          <a:xfrm>
            <a:off x="9155880" y="3423240"/>
            <a:ext cx="40032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3" name="CustomShape 20"/>
          <p:cNvSpPr/>
          <p:nvPr/>
        </p:nvSpPr>
        <p:spPr>
          <a:xfrm flipV="1">
            <a:off x="9155880" y="4131720"/>
            <a:ext cx="4003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CustomShape 21"/>
          <p:cNvSpPr/>
          <p:nvPr/>
        </p:nvSpPr>
        <p:spPr>
          <a:xfrm>
            <a:off x="9560160" y="4870800"/>
            <a:ext cx="245196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 flipV="1">
            <a:off x="9155880" y="5049720"/>
            <a:ext cx="4003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23"/>
          <p:cNvSpPr/>
          <p:nvPr/>
        </p:nvSpPr>
        <p:spPr>
          <a:xfrm>
            <a:off x="234360" y="3342240"/>
            <a:ext cx="4600440" cy="20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68000" y="1010880"/>
            <a:ext cx="10493640" cy="61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368000" y="1010880"/>
            <a:ext cx="10493640" cy="61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nie są immutable, czyli da się zmienić ich.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87880" y="1946880"/>
            <a:ext cx="6407640" cy="51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99480" y="867600"/>
            <a:ext cx="4687920" cy="61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368000" y="1224000"/>
            <a:ext cx="5108400" cy="44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864120" y="1800000"/>
            <a:ext cx="5324400" cy="57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368000" y="1224000"/>
            <a:ext cx="4748760" cy="44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120000" y="1152000"/>
            <a:ext cx="6116400" cy="57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504000" y="5400000"/>
            <a:ext cx="5612760" cy="12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368000" y="1224000"/>
            <a:ext cx="10293120" cy="44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024000" y="3153960"/>
            <a:ext cx="245196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7776000" y="3168000"/>
            <a:ext cx="245196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001160" y="4305960"/>
            <a:ext cx="245196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4522320" y="4305960"/>
            <a:ext cx="245196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7769160" y="5385960"/>
            <a:ext cx="2451960" cy="44316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4529160" y="5400000"/>
            <a:ext cx="2451960" cy="44316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9" name="CustomShape 9"/>
          <p:cNvSpPr/>
          <p:nvPr/>
        </p:nvSpPr>
        <p:spPr>
          <a:xfrm>
            <a:off x="1008000" y="5457960"/>
            <a:ext cx="2451960" cy="44316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0" name="CustomShape 10"/>
          <p:cNvSpPr/>
          <p:nvPr/>
        </p:nvSpPr>
        <p:spPr>
          <a:xfrm flipH="1">
            <a:off x="2229120" y="3600000"/>
            <a:ext cx="1702800" cy="65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1" name="CustomShape 11"/>
          <p:cNvSpPr/>
          <p:nvPr/>
        </p:nvSpPr>
        <p:spPr>
          <a:xfrm>
            <a:off x="4729680" y="3610440"/>
            <a:ext cx="1099440" cy="69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2" name="CustomShape 12"/>
          <p:cNvSpPr/>
          <p:nvPr/>
        </p:nvSpPr>
        <p:spPr>
          <a:xfrm flipH="1">
            <a:off x="2225880" y="4752000"/>
            <a:ext cx="360" cy="64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CustomShape 13"/>
          <p:cNvSpPr/>
          <p:nvPr/>
        </p:nvSpPr>
        <p:spPr>
          <a:xfrm flipH="1">
            <a:off x="5753880" y="4752000"/>
            <a:ext cx="360" cy="64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CustomShape 14"/>
          <p:cNvSpPr/>
          <p:nvPr/>
        </p:nvSpPr>
        <p:spPr>
          <a:xfrm flipH="1">
            <a:off x="8993880" y="3614040"/>
            <a:ext cx="360" cy="176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368000" y="1224000"/>
            <a:ext cx="460512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264000" y="1080000"/>
            <a:ext cx="5757120" cy="54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369800" y="937800"/>
            <a:ext cx="474912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264000" y="2376000"/>
            <a:ext cx="5757120" cy="24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396040" cy="49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0040" cy="49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368000" y="1224000"/>
            <a:ext cx="460512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5976000" y="1944000"/>
            <a:ext cx="575712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80000" y="1224000"/>
            <a:ext cx="1094148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137960" y="1050840"/>
            <a:ext cx="1094148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 procesorowej, są one przełączane w krótkich przedziałach czasu (co powoduje wrażenie, że są one wykonywane równolegle (w tym samym czasie).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wielo procesorowych. To czy do obsługi naszych wątków zostanie użyty jeden czy też więcej procesorów zależy od JVM i systemu operacyjnego. Zazwyczaj, kiedy istnieje taka możliwość, przetwarzanie równoległe jest używane.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 W przeciwieństwie do Runnable, Callable ma mechanizm zwracania wartości poprzez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Thread, tracimy możliwość rozszerzenia innej klasy, natomiast co do interfejsów, to możemy implementować dowolną ich ilość.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20000" y="1728000"/>
            <a:ext cx="9861840" cy="43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720000" y="1728000"/>
            <a:ext cx="9861840" cy="46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64000" y="1655640"/>
            <a:ext cx="5253840" cy="47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+ Thread.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264000" y="1368000"/>
            <a:ext cx="5469840" cy="54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952000" y="1944000"/>
            <a:ext cx="670824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Javie od wersji 8 istnieje kilka elementów języków funkcyjnych, między innymi: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Stream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Optional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Stream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936000" y="1369080"/>
            <a:ext cx="611820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Stream (strumień)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 javie nie jest strukturą, lecz sekwencją obiektów, wspierającą różne metody, które mogą być łączone w sposób łańcuchowy (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fluent interface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). Stream jest tworzony z kolekcji lub tablicy. Stream nie zmienia oryginalnej kolekcji. Dwa rodzaje operacji: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intermediate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(tworzą kolejne streamy, np.: map, filter, sorted),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terminate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(kończą stream i zwracają rezultat, np.: collect, forEach, reduce). Referencja streama może być używana, dopóki nie została wywołana metoda terminalna.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map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wykonuje operację na każdym elemencie strumienia, w wyniku czego otrzymujemy strumień innych elementów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filter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dla każdego elementu sprawdza warunek, jeśli nie jest spełniony, wyrzuca element ze strumienia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reduce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weź pierwszy i drugi element strumienia, wykonaj na nich operację,  następnie poddaj tej samej operacji wynik i trzeci element strumienia, itd..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38240" y="6192000"/>
            <a:ext cx="137196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Stream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376000" y="6192000"/>
            <a:ext cx="165420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1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968000" y="6179040"/>
            <a:ext cx="165420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2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7488000" y="6192000"/>
            <a:ext cx="165420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10080000" y="6194160"/>
            <a:ext cx="1654200" cy="44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Terminate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4" name="Line 8"/>
          <p:cNvSpPr/>
          <p:nvPr/>
        </p:nvSpPr>
        <p:spPr>
          <a:xfrm>
            <a:off x="1512000" y="640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9"/>
          <p:cNvSpPr/>
          <p:nvPr/>
        </p:nvSpPr>
        <p:spPr>
          <a:xfrm>
            <a:off x="4032000" y="640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0"/>
          <p:cNvSpPr/>
          <p:nvPr/>
        </p:nvSpPr>
        <p:spPr>
          <a:xfrm>
            <a:off x="6624000" y="640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1"/>
          <p:cNvSpPr/>
          <p:nvPr/>
        </p:nvSpPr>
        <p:spPr>
          <a:xfrm>
            <a:off x="9144000" y="640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2"/>
          <p:cNvSpPr/>
          <p:nvPr/>
        </p:nvSpPr>
        <p:spPr>
          <a:xfrm>
            <a:off x="7167960" y="1512000"/>
            <a:ext cx="52142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("agnieszka", "jan", "dionizy", "grzegorz","olka");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imionaWielkaLitera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.map(String::toUpperCase)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.println(imionaWielkaLitera);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konczaceKa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.filter(name -&gt; name.endsWith("ad"))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.println(konczaceKa);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zlepione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.reduce("", (str1, str2) -&gt; str1 + str2);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.println(zlepione)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Lambda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936000" y="1369080"/>
            <a:ext cx="611820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tak naprawdę pojedyncza metoda opakowana w klasę. Ułatwiają one pisanie kodu, szczególnie w połączeniu ze strumieniami. Lambda jest zdefiniowana: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(argumenty lambdy) → (ciało funkcji lambdy)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x -&gt; x.toUpperCase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y -&gt; y*y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v -&gt; new Osoba(v.getImie())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Można zastosować wersję skrótową podawania argumentów, np: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String::toUpperCase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6879960" y="2376000"/>
            <a:ext cx="52142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("anna", "weronika", "anastazja", "marek");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String concat = imiona.stream()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.map(String::toUpperCase)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.filter(name -&gt; name.startsWith("AN"))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.reduce("", (str1, str2) -&gt; str1 + str2);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.println(concat);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Optional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008000" y="1872000"/>
            <a:ext cx="532620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Optional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obiekt, który opakowuje inne obiekty w celu dostarczenia funkconalności uniknięcia wyjątku NullPointerException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Na optionalach można bezpiecznie wykonywać operacje strumieniowe, np.: map, filter, bądź reduce, nawet jeśli ich zawartość jest nullem (w takim wypadku operacje nie zostaną wykonane, programista może w dowolny sposób obsłużyć pusty optional)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480000" y="1980720"/>
            <a:ext cx="5614200" cy="38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 "I am not a null"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if( someString.isPresent() )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someString.get()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someString.ifPresent(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::println 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Optional&lt;String&gt; someStringNull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ofNullable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(null);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someStringSizeNull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 x -&gt; x.toString().length());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"Size of someString" + someStringSizeNull.orElse( 0 ));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name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.orElseThrow(IllegalArgumentException::new);</a:t>
            </a:r>
            <a:br/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396040" cy="49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3760"/>
            <a:ext cx="1580040" cy="2670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3760"/>
            <a:ext cx="1580040" cy="2670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1880" cy="1217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1880" cy="1217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388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388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16080" cy="46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0080" cy="63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3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||,&amp;&amp;,|,&amp;,^,!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276</TotalTime>
  <Application>LibreOffice/6.0.2.1$Windows_X86_64 LibreOffice_project/f7f06a8f319e4b62f9bc5095aa112a65d2f3ac89</Application>
  <Words>3921</Words>
  <Paragraphs>845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2019-09-07T19:12:14Z</dcterms:modified>
  <cp:revision>50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