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_rels/slide26.xml.rels" ContentType="application/vnd.openxmlformats-package.relationships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3360" cy="24933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6440" cy="12902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3360" cy="24933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6440" cy="12902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2640" cy="26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61680" y="36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84000" y="1175040"/>
            <a:ext cx="3234600" cy="56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324040" y="1262520"/>
            <a:ext cx="539496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215680" y="3780000"/>
            <a:ext cx="5394960" cy="19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40000" y="1152000"/>
            <a:ext cx="3234600" cy="56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180040" y="1239480"/>
            <a:ext cx="5394960" cy="49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61680" y="1548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924920" y="1275840"/>
            <a:ext cx="3234600" cy="23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924920" y="4079160"/>
            <a:ext cx="3511800" cy="23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087320" y="1275840"/>
            <a:ext cx="3234600" cy="23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7087320" y="4079160"/>
            <a:ext cx="3234600" cy="23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61680" y="-7560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01160" y="1286280"/>
            <a:ext cx="5220360" cy="64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531120" y="1286280"/>
            <a:ext cx="4296240" cy="55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800000" y="1086120"/>
            <a:ext cx="5220360" cy="37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486560" y="1086120"/>
            <a:ext cx="3324600" cy="58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8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6320" cy="1426320"/>
          </a:xfrm>
          <a:prstGeom prst="rect">
            <a:avLst/>
          </a:prstGeom>
          <a:ln>
            <a:noFill/>
          </a:ln>
        </p:spPr>
      </p:pic>
      <p:pic>
        <p:nvPicPr>
          <p:cNvPr id="129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6320" cy="142632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2560680" y="5608800"/>
            <a:ext cx="204120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876560" y="4968000"/>
            <a:ext cx="214128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78240" y="936000"/>
            <a:ext cx="3324600" cy="58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032000" y="936000"/>
            <a:ext cx="199116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608000" y="1593360"/>
            <a:ext cx="130536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266000" y="2958480"/>
            <a:ext cx="199116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656000" y="1440000"/>
            <a:ext cx="52203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50720" y="2049840"/>
            <a:ext cx="3324600" cy="25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699920" y="936000"/>
            <a:ext cx="5220360" cy="68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536600" y="1512000"/>
            <a:ext cx="4481280" cy="41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96000" y="1259640"/>
            <a:ext cx="4063680" cy="61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 rot="9000">
            <a:off x="6045840" y="1411560"/>
            <a:ext cx="5679360" cy="30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 rot="9000">
            <a:off x="6186240" y="4897080"/>
            <a:ext cx="5679360" cy="14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190548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podstawy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618560" y="1194480"/>
            <a:ext cx="6367320" cy="66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832600" y="1259640"/>
            <a:ext cx="3833280" cy="53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50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472760" y="1082880"/>
            <a:ext cx="528768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176600" y="1193040"/>
            <a:ext cx="3833280" cy="53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561680" y="2772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440000" y="1080000"/>
            <a:ext cx="5727960" cy="59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536600" y="1856520"/>
            <a:ext cx="3833280" cy="52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224000" y="1010880"/>
            <a:ext cx="562536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416000" y="1155600"/>
            <a:ext cx="4404600" cy="53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368000" y="1010880"/>
            <a:ext cx="1049256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368000" y="1010880"/>
            <a:ext cx="1049256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StringBuilder nie są immutable, czyli da się zmienić ich wartość.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87880" y="1946880"/>
            <a:ext cx="6406560" cy="51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999480" y="867600"/>
            <a:ext cx="4686840" cy="61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368000" y="1224000"/>
            <a:ext cx="5107320" cy="44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LocalDate, LocalTime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LocalDate, LocalTime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864120" y="1800000"/>
            <a:ext cx="5323320" cy="57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Skrypty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24000" y="1152000"/>
            <a:ext cx="105840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Język skryptowy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– Używa serii komend, umieszczonych w pliku, które mogą zostać uruchomione bez procesu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Od Javy 11 istnieje możliwość szybkiego uruchamiania jedno plikowych programów za pomocą polecenia </a:t>
            </a: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java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, bez konieczności wcześniejszej kompilacji.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3528000" y="2736000"/>
            <a:ext cx="419184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public class ScriptExample {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public static void main(String[] args) {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int x = 5;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int y = 10;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System.out.println(x * y);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224000" y="4464000"/>
            <a:ext cx="105840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to pozwala w przyjazny i szybki sposób pisać proste programy, automaty,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testować pewne rozwiązania bez znajomości formalnego procesu budowania i uruchamiania programów w javie. Program uruchomiony w ten sposób jest kompilowany w pamięci (nie jest tworzony plik *.class). Jest to ciekawe narzędzie dla osób rozpoczynających naukę języka Java.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Aby uruchomić program wydajemy komendę: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java ScriptExample.java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https://developer.ibm.com/tutorials/java-theory-and-practice-2/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JShell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728000" y="1253880"/>
            <a:ext cx="8848800" cy="49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 8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2018 – Powstaje JAVA SE 11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190548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Java - zaawansowana</a:t>
            </a:r>
            <a:endParaRPr b="0" lang="pl-P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561680" y="1010880"/>
            <a:ext cx="406440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553960" y="1010880"/>
            <a:ext cx="3833280" cy="27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758560" y="2516400"/>
            <a:ext cx="3833280" cy="27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512000" y="1008000"/>
            <a:ext cx="532188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344000" y="1259640"/>
            <a:ext cx="4697280" cy="53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nadpisywanie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936000" y="1560960"/>
            <a:ext cx="5504400" cy="62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nadpisać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Nadpisywana metoda musi mieć taką samą nazwę i taką samą listę argumentów, oraz ten sam (lub będący klasą pochodną zwracanego typu) zwracany typ. Nadpisywana metoda nie może też zawężać poziomu dostępu.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nadpisywanej metodzie powinno się używać adnotacji @Override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984000" y="1443600"/>
            <a:ext cx="4697280" cy="53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40000" y="1152000"/>
            <a:ext cx="582588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(nadpisać)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848000" y="1368000"/>
            <a:ext cx="4240080" cy="46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152000" y="1514880"/>
            <a:ext cx="546588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560000" y="1387080"/>
            <a:ext cx="4240080" cy="46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545480" y="1080000"/>
            <a:ext cx="536040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nadpisuje, to podczas ich wykonania użyje swoich nadpisanych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704000" y="1008000"/>
            <a:ext cx="4240080" cy="46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368000" y="1010880"/>
            <a:ext cx="553788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848000" y="1148400"/>
            <a:ext cx="3555000" cy="57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368000" y="1010880"/>
            <a:ext cx="5537880" cy="61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08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910920" y="1538640"/>
            <a:ext cx="5199840" cy="57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396320" y="117072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41600" y="205272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7658280" y="205272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4680000" y="309600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 flipH="1">
            <a:off x="1964520" y="1394280"/>
            <a:ext cx="2421720" cy="6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7" name="CustomShape 7"/>
          <p:cNvSpPr/>
          <p:nvPr/>
        </p:nvSpPr>
        <p:spPr>
          <a:xfrm>
            <a:off x="6852240" y="1394280"/>
            <a:ext cx="2028960" cy="6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8" name="CustomShape 8"/>
          <p:cNvSpPr/>
          <p:nvPr/>
        </p:nvSpPr>
        <p:spPr>
          <a:xfrm flipH="1">
            <a:off x="5901120" y="2499840"/>
            <a:ext cx="2974680" cy="59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5151240" y="397836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5151240" y="4772520"/>
            <a:ext cx="334224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1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2" name="CustomShape 12"/>
          <p:cNvSpPr/>
          <p:nvPr/>
        </p:nvSpPr>
        <p:spPr>
          <a:xfrm>
            <a:off x="4849920" y="4201920"/>
            <a:ext cx="29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3" name="CustomShape 13"/>
          <p:cNvSpPr/>
          <p:nvPr/>
        </p:nvSpPr>
        <p:spPr>
          <a:xfrm>
            <a:off x="4849920" y="4998960"/>
            <a:ext cx="29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4" name="CustomShape 14"/>
          <p:cNvSpPr/>
          <p:nvPr/>
        </p:nvSpPr>
        <p:spPr>
          <a:xfrm>
            <a:off x="5151240" y="549324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5" name="CustomShape 15"/>
          <p:cNvSpPr/>
          <p:nvPr/>
        </p:nvSpPr>
        <p:spPr>
          <a:xfrm>
            <a:off x="4849920" y="5716800"/>
            <a:ext cx="29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6" name="CustomShape 16"/>
          <p:cNvSpPr/>
          <p:nvPr/>
        </p:nvSpPr>
        <p:spPr>
          <a:xfrm>
            <a:off x="9560160" y="320544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7" name="CustomShape 17"/>
          <p:cNvSpPr/>
          <p:nvPr/>
        </p:nvSpPr>
        <p:spPr>
          <a:xfrm>
            <a:off x="9560160" y="395280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8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9" name="CustomShape 19"/>
          <p:cNvSpPr/>
          <p:nvPr/>
        </p:nvSpPr>
        <p:spPr>
          <a:xfrm>
            <a:off x="9155880" y="3423240"/>
            <a:ext cx="3992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0" name="CustomShape 20"/>
          <p:cNvSpPr/>
          <p:nvPr/>
        </p:nvSpPr>
        <p:spPr>
          <a:xfrm flipV="1">
            <a:off x="9155880" y="4129200"/>
            <a:ext cx="39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1" name="CustomShape 21"/>
          <p:cNvSpPr/>
          <p:nvPr/>
        </p:nvSpPr>
        <p:spPr>
          <a:xfrm>
            <a:off x="9560160" y="487080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2" name="CustomShape 22"/>
          <p:cNvSpPr/>
          <p:nvPr/>
        </p:nvSpPr>
        <p:spPr>
          <a:xfrm flipV="1">
            <a:off x="9155880" y="5047200"/>
            <a:ext cx="39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3" name="CustomShape 23"/>
          <p:cNvSpPr/>
          <p:nvPr/>
        </p:nvSpPr>
        <p:spPr>
          <a:xfrm>
            <a:off x="234360" y="3342240"/>
            <a:ext cx="4599360" cy="20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37640" y="1440000"/>
            <a:ext cx="3510360" cy="49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68000" y="1224000"/>
            <a:ext cx="5329440" cy="44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UWAGA! Typy generyczne można stosować jedynie do obiektów, nigdy typów prostych.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869160" y="1150920"/>
            <a:ext cx="6115320" cy="57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480960" y="5851800"/>
            <a:ext cx="561168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68000" y="1224000"/>
            <a:ext cx="10292040" cy="44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024000" y="315396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7776000" y="316800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1001160" y="430596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4522320" y="4305960"/>
            <a:ext cx="245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7769160" y="5385960"/>
            <a:ext cx="2450880" cy="4420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4529160" y="5400000"/>
            <a:ext cx="2450880" cy="4420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1008000" y="5457960"/>
            <a:ext cx="2450880" cy="4420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 flipH="1">
            <a:off x="2227680" y="3600000"/>
            <a:ext cx="1701720" cy="6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8" name="CustomShape 11"/>
          <p:cNvSpPr/>
          <p:nvPr/>
        </p:nvSpPr>
        <p:spPr>
          <a:xfrm>
            <a:off x="4729680" y="3610440"/>
            <a:ext cx="1098360" cy="69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9" name="CustomShape 12"/>
          <p:cNvSpPr/>
          <p:nvPr/>
        </p:nvSpPr>
        <p:spPr>
          <a:xfrm flipH="1">
            <a:off x="2223720" y="4752000"/>
            <a:ext cx="360" cy="64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0" name="CustomShape 13"/>
          <p:cNvSpPr/>
          <p:nvPr/>
        </p:nvSpPr>
        <p:spPr>
          <a:xfrm flipH="1">
            <a:off x="5751720" y="4752000"/>
            <a:ext cx="360" cy="64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1" name="CustomShape 14"/>
          <p:cNvSpPr/>
          <p:nvPr/>
        </p:nvSpPr>
        <p:spPr>
          <a:xfrm flipH="1">
            <a:off x="8991720" y="3614040"/>
            <a:ext cx="360" cy="17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368000" y="1224000"/>
            <a:ext cx="460404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264000" y="1080000"/>
            <a:ext cx="5756040" cy="54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369800" y="937800"/>
            <a:ext cx="474804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6264000" y="2376000"/>
            <a:ext cx="5756040" cy="24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68000" y="1224000"/>
            <a:ext cx="460404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5976000" y="1944000"/>
            <a:ext cx="575604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080000" y="1224000"/>
            <a:ext cx="1094040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137960" y="1050840"/>
            <a:ext cx="1094040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20000" y="1728000"/>
            <a:ext cx="9860760" cy="43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20000" y="1728000"/>
            <a:ext cx="9860760" cy="46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64000" y="1655640"/>
            <a:ext cx="5252760" cy="47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6264000" y="1368000"/>
            <a:ext cx="5468760" cy="54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1840" y="1728360"/>
            <a:ext cx="5394960" cy="49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03520" y="1728360"/>
            <a:ext cx="8778960" cy="49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2952000" y="1944000"/>
            <a:ext cx="670716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936000" y="1369080"/>
            <a:ext cx="611712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38240" y="6192000"/>
            <a:ext cx="137088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2376000" y="6192000"/>
            <a:ext cx="165312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4968000" y="6179040"/>
            <a:ext cx="165312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7488000" y="6192000"/>
            <a:ext cx="165312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10080000" y="6194160"/>
            <a:ext cx="1653120" cy="442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71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2"/>
          <p:cNvSpPr/>
          <p:nvPr/>
        </p:nvSpPr>
        <p:spPr>
          <a:xfrm>
            <a:off x="7167960" y="1512000"/>
            <a:ext cx="52131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936000" y="1369080"/>
            <a:ext cx="611712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6879960" y="2376000"/>
            <a:ext cx="521316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008000" y="1872000"/>
            <a:ext cx="532512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6480000" y="1980720"/>
            <a:ext cx="5613120" cy="38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61480" y="1728360"/>
            <a:ext cx="5394960" cy="49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rot="21553200">
            <a:off x="2466000" y="2632680"/>
            <a:ext cx="1578960" cy="2669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21553200">
            <a:off x="5418000" y="2632680"/>
            <a:ext cx="1578960" cy="2669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4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8354160" y="1728000"/>
            <a:ext cx="1720800" cy="1216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8282160" y="4895640"/>
            <a:ext cx="1720800" cy="1216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320000" y="3383640"/>
            <a:ext cx="107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7058160" y="3685320"/>
            <a:ext cx="107280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61680" y="72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98720" y="863640"/>
            <a:ext cx="8415000" cy="46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5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61680" y="0"/>
            <a:ext cx="9062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33320" y="1087560"/>
            <a:ext cx="8919000" cy="63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313</TotalTime>
  <Application>LibreOffice/6.3.2.2$Windows_X86_64 LibreOffice_project/98b30e735bda24bc04ab42594c85f7fd8be07b9c</Application>
  <Words>5161</Words>
  <Paragraphs>1004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2020-01-21T20:38:21Z</dcterms:modified>
  <cp:revision>61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