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3720" cy="24937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6800" cy="12906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3720" cy="24937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6800" cy="12906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3000" cy="26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496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532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5320" cy="19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496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532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4960" cy="23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2160" cy="23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4960" cy="23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4960" cy="23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0720" cy="64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6600" cy="55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0720" cy="37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4960" cy="58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6680" cy="142668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6680" cy="14266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156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1640" cy="11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4960" cy="58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152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572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152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07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4960" cy="25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0720" cy="68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1640" cy="41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4040" cy="61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6200" y="1411920"/>
            <a:ext cx="5679720" cy="30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6600" y="4897440"/>
            <a:ext cx="5679720" cy="14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7680" cy="66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364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28000" y="1253880"/>
            <a:ext cx="884916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80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364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8320" cy="59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364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572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496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476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553960" y="1010880"/>
            <a:ext cx="3833640" cy="27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58560" y="2516400"/>
            <a:ext cx="3833640" cy="27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22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764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4760" cy="62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764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62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0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62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0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076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0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82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5360" cy="57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072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824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1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0200" cy="57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240" y="1394280"/>
            <a:ext cx="2422080" cy="6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29320" cy="6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1840" y="2499840"/>
            <a:ext cx="297504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260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399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29920"/>
            <a:ext cx="3996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47920"/>
            <a:ext cx="3996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599720" cy="20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292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2920" cy="61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6920" cy="51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7200" cy="61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7680" cy="44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3680" cy="57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5329800" cy="44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69160" y="1150920"/>
            <a:ext cx="6115680" cy="57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80960" y="5851800"/>
            <a:ext cx="5612040" cy="12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2400" cy="44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1240" cy="4424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1240" cy="4424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1240" cy="4424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8400" y="3600000"/>
            <a:ext cx="1702080" cy="6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8720" cy="69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4440" y="4752000"/>
            <a:ext cx="36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2440" y="4752000"/>
            <a:ext cx="36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2440" y="3614040"/>
            <a:ext cx="360" cy="17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440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6400" cy="54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840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6400" cy="24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532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7932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440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6400" cy="35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076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076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1120" cy="43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112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3120" cy="47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69120" cy="54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752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748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124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348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348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348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3480" cy="44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35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748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35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548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3480" cy="38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532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3040"/>
            <a:ext cx="1579320" cy="266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3040"/>
            <a:ext cx="1579320" cy="266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1160" cy="121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1160" cy="121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3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3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536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19360" cy="63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300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291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2020-01-20T20:54:45Z</dcterms:modified>
  <cp:revision>56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