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7680" cy="26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4000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400000" cy="19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684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5400" cy="64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1280" cy="55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5400" cy="37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31360" cy="143136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31360" cy="14313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6240" cy="11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6320" cy="11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0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540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9640" cy="25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5400" cy="68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6320" cy="41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8720" cy="61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0880" y="1416600"/>
            <a:ext cx="5684400" cy="31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1280" y="4902120"/>
            <a:ext cx="5684400" cy="14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2360" cy="66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38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272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3000" cy="59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8320" cy="52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040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964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944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692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9440" cy="62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092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092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544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60040" cy="57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54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40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7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78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20040" cy="46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4040" cy="63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20</TotalTime>
  <Application>LibreOffice/6.0.2.1$Windows_X86_64 LibreOffice_project/f7f06a8f319e4b62f9bc5095aa112a65d2f3ac89</Application>
  <Words>55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2019-03-15T17:51:35Z</dcterms:modified>
  <cp:revision>9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