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7680" cy="26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400000" cy="6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400000" cy="19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68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5400" cy="64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128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5400" cy="37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7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31360" cy="1431360"/>
          </a:xfrm>
          <a:prstGeom prst="rect">
            <a:avLst/>
          </a:prstGeom>
          <a:ln>
            <a:noFill/>
          </a:ln>
        </p:spPr>
      </p:pic>
      <p:pic>
        <p:nvPicPr>
          <p:cNvPr id="128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31360" cy="14313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624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632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04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5400" cy="43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9640" cy="25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5400" cy="68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6320" cy="41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8720" cy="61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0880" y="1416600"/>
            <a:ext cx="5684400" cy="31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1280" y="4902120"/>
            <a:ext cx="5684400" cy="14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2360" cy="66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384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27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3000" cy="59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8320" cy="52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040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964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9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Planets(double rad, double den)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this.radius = rad;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this.density = den;			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radius;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density;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getRadius() {return radius;}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getDensity() {return density;}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6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9440" cy="62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20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Employee”;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Manager”;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President”;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5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60040" cy="570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54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4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78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784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>
            <p:extLst>
              <p:ext uri="{D42A27DB-BD31-4B8C-83A1-F6EECF244321}">
                <p14:modId xmlns:p14="http://schemas.microsoft.com/office/powerpoint/2010/main" val="665266498"/>
              </p:ext>
            </p:extLst>
          </p:nvPr>
        </p:nvGraphicFramePr>
        <p:xfrm>
          <a:off x="1284120" y="1292040"/>
          <a:ext cx="9623880" cy="542700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20040" cy="46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I dodaniu do niej wartości 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4040" cy="63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128</TotalTime>
  <Words>3264</Words>
  <Application>Microsoft Office PowerPoint</Application>
  <PresentationFormat>Widescreen</PresentationFormat>
  <Paragraphs>721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</vt:lpstr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11</cp:revision>
  <dcterms:created xsi:type="dcterms:W3CDTF">2016-06-24T11:21:15Z</dcterms:created>
  <dcterms:modified xsi:type="dcterms:W3CDTF">2019-03-24T06:43:17Z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