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6600" cy="24966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9680" cy="1293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6600" cy="24966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9680" cy="12934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588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7840" cy="56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8200" cy="6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8200" cy="19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7840" cy="56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820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7840" cy="24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5040" cy="24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7840" cy="24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7840" cy="24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3600" cy="64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9480" cy="55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3600" cy="37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7840" cy="58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9560" cy="142956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9560" cy="14295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444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452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7840" cy="58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44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86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44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3600" cy="43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7840" cy="25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3600" cy="68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4520" cy="41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6920" cy="61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9080" y="1414800"/>
            <a:ext cx="5682600" cy="31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9480" y="4900320"/>
            <a:ext cx="5682600" cy="14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0560" cy="66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652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20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092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652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1200" cy="59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6520" cy="52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860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784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764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6520" cy="27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6520" cy="27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512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052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7640" cy="62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052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912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3320" cy="46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912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3320" cy="46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364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3320" cy="46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112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8240" cy="57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360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112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throw-catch-finally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3080" cy="57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624280" y="307044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8120" y="1394280"/>
            <a:ext cx="2424960" cy="6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2200" cy="6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50080" y="2499840"/>
            <a:ext cx="2032200" cy="56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6095520" y="395280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5520" y="474696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5793840" y="351756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794200" y="4176360"/>
            <a:ext cx="29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5794200" y="4973400"/>
            <a:ext cx="29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6095520" y="546768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794200" y="5691240"/>
            <a:ext cx="29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47920"/>
            <a:ext cx="4024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65920"/>
            <a:ext cx="4024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2600" cy="20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580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5800" cy="61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9800" cy="51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90080" cy="61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09800" cy="51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1056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6560" cy="57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8000" y="1224000"/>
            <a:ext cx="475092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20000" y="1152000"/>
            <a:ext cx="6118560" cy="57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4000" y="5400000"/>
            <a:ext cx="561492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368000" y="1224000"/>
            <a:ext cx="1029528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24000" y="315396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776000" y="316800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001160" y="430596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522320" y="4305960"/>
            <a:ext cx="2454120" cy="445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7769160" y="5385960"/>
            <a:ext cx="2454120" cy="44532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4529160" y="5400000"/>
            <a:ext cx="2454120" cy="44532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008000" y="5457960"/>
            <a:ext cx="2454120" cy="44532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 flipH="1">
            <a:off x="2231280" y="3600000"/>
            <a:ext cx="1704960" cy="6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1"/>
          <p:cNvSpPr/>
          <p:nvPr/>
        </p:nvSpPr>
        <p:spPr>
          <a:xfrm>
            <a:off x="4729680" y="3610440"/>
            <a:ext cx="1101600" cy="6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2"/>
          <p:cNvSpPr/>
          <p:nvPr/>
        </p:nvSpPr>
        <p:spPr>
          <a:xfrm flipH="1">
            <a:off x="2230200" y="4752000"/>
            <a:ext cx="36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5" name="CustomShape 13"/>
          <p:cNvSpPr/>
          <p:nvPr/>
        </p:nvSpPr>
        <p:spPr>
          <a:xfrm flipH="1">
            <a:off x="5758200" y="4752000"/>
            <a:ext cx="36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14"/>
          <p:cNvSpPr/>
          <p:nvPr/>
        </p:nvSpPr>
        <p:spPr>
          <a:xfrm flipH="1">
            <a:off x="8998200" y="3614040"/>
            <a:ext cx="360" cy="17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4607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264000" y="1080000"/>
            <a:ext cx="5759280" cy="54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820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220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368000" y="1224000"/>
            <a:ext cx="4751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64000" y="2376000"/>
            <a:ext cx="57592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68000" y="1224000"/>
            <a:ext cx="4607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976000" y="1944000"/>
            <a:ext cx="575928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80000" y="1224000"/>
            <a:ext cx="1094364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37960" y="1050840"/>
            <a:ext cx="1094364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20000" y="1728000"/>
            <a:ext cx="9864000" cy="43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20000" y="1728000"/>
            <a:ext cx="9864000" cy="462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64000" y="1655640"/>
            <a:ext cx="5256000" cy="475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endParaRPr b="0" lang="pl-PL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l-PL" sz="18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264000" y="1368000"/>
            <a:ext cx="547200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  <a:p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820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5920"/>
            <a:ext cx="1582200" cy="2672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5920"/>
            <a:ext cx="1582200" cy="2672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4040" cy="1220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4040" cy="1220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6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60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8240" cy="46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2240" cy="63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58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259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2019-05-03T22:45:59Z</dcterms:modified>
  <cp:revision>42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