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395"/>
    <a:srgbClr val="A6A6A6"/>
    <a:srgbClr val="3C6C99"/>
    <a:srgbClr val="4B97E4"/>
    <a:srgbClr val="D0DAD2"/>
    <a:srgbClr val="9F70BE"/>
    <a:srgbClr val="8879CA"/>
    <a:srgbClr val="0E5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</a:rPr>
              <a:t>Indirect Competitor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Market </a:t>
            </a:r>
            <a:r>
              <a:rPr lang="en-US" dirty="0">
                <a:solidFill>
                  <a:schemeClr val="bg1"/>
                </a:solidFill>
              </a:rPr>
              <a:t>Share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>
                  <a:tint val="54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3"/>
              <c:layout>
                <c:manualLayout>
                  <c:x val="0.108732447506562"/>
                  <c:y val="0.166254429133857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7143208661417299E-2"/>
                  <c:y val="9.363951771653540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Google Maps</c:v>
                </c:pt>
                <c:pt idx="1">
                  <c:v>Open table</c:v>
                </c:pt>
                <c:pt idx="2">
                  <c:v>Yelp</c:v>
                </c:pt>
                <c:pt idx="3">
                  <c:v>Thrillist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</c:v>
                </c:pt>
                <c:pt idx="1">
                  <c:v>0.23</c:v>
                </c:pt>
                <c:pt idx="2">
                  <c:v>0.28000000000000003</c:v>
                </c:pt>
                <c:pt idx="3">
                  <c:v>0.11</c:v>
                </c:pt>
                <c:pt idx="4">
                  <c:v>0.05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7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89BA7-9CC0-7242-ABCA-456309F4C193}" type="doc">
      <dgm:prSet loTypeId="urn:microsoft.com/office/officeart/2005/8/layout/process1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60D543-7B11-0B42-BE78-5CE12332AC2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Smart Eats detects best recommendation from past behavior, minimum distance, user reviews, searched parameters</a:t>
          </a:r>
          <a:endParaRPr lang="en-US" dirty="0">
            <a:solidFill>
              <a:schemeClr val="tx1"/>
            </a:solidFill>
          </a:endParaRPr>
        </a:p>
      </dgm:t>
    </dgm:pt>
    <dgm:pt modelId="{57EF1823-707E-7B40-80FE-C8D0A62EC12D}" type="parTrans" cxnId="{2D8ED61C-652C-8F46-8585-08E996D20A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DB71723-CFD9-B947-98BC-0B6C4EFF9153}" type="sibTrans" cxnId="{2D8ED61C-652C-8F46-8585-08E996D20A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D19572-BA3E-CD46-ACB9-80FAE207C89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Recommendation with Navigation </a:t>
          </a:r>
          <a:endParaRPr lang="en-US" dirty="0">
            <a:solidFill>
              <a:schemeClr val="tx1"/>
            </a:solidFill>
          </a:endParaRPr>
        </a:p>
      </dgm:t>
    </dgm:pt>
    <dgm:pt modelId="{704E7F32-EC5A-9840-BE5E-5F7F0925172B}" type="parTrans" cxnId="{A0CCFDDE-59A3-BE47-850A-A6C9D89B94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061E9D-65F5-EE48-99B8-8E7900E4D7DC}" type="sibTrans" cxnId="{A0CCFDDE-59A3-BE47-850A-A6C9D89B94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549B41-3E55-4A44-A144-1C681E3F24A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Run clustering algorithm against existing user data</a:t>
          </a:r>
          <a:endParaRPr lang="en-US" dirty="0">
            <a:solidFill>
              <a:schemeClr val="tx1"/>
            </a:solidFill>
          </a:endParaRPr>
        </a:p>
      </dgm:t>
    </dgm:pt>
    <dgm:pt modelId="{B9940D0D-5F2D-5C4F-A904-836257F44AB3}" type="parTrans" cxnId="{B34B9675-6680-A645-916A-5D0C196467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FD2F5F-9A4A-994F-A734-1EB9D039C9A6}" type="sibTrans" cxnId="{B34B9675-6680-A645-916A-5D0C196467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2C099A-C693-9349-81EB-434885C4175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Enter search</a:t>
          </a:r>
          <a:endParaRPr lang="en-US" dirty="0">
            <a:solidFill>
              <a:schemeClr val="tx1"/>
            </a:solidFill>
          </a:endParaRPr>
        </a:p>
      </dgm:t>
    </dgm:pt>
    <dgm:pt modelId="{682D5B86-7A7B-DA41-83D1-F34DE4838E45}" type="parTrans" cxnId="{E905E26F-A5C2-F441-B516-7363501C70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2C97CE-C9F9-C046-8BDD-CC5DC3ACABFC}" type="sibTrans" cxnId="{E905E26F-A5C2-F441-B516-7363501C70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BA58FA-A370-DC40-8E45-BBBE057D9891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Detects vis GPS if user went to recommended location or alternative</a:t>
          </a:r>
          <a:endParaRPr lang="en-US" dirty="0">
            <a:solidFill>
              <a:schemeClr val="tx1"/>
            </a:solidFill>
          </a:endParaRPr>
        </a:p>
      </dgm:t>
    </dgm:pt>
    <dgm:pt modelId="{48C01EE1-7EBF-6B4E-B71C-39200E6A49D7}" type="parTrans" cxnId="{F565C085-D78F-904C-8D0A-93C716C81ED1}">
      <dgm:prSet/>
      <dgm:spPr/>
      <dgm:t>
        <a:bodyPr/>
        <a:lstStyle/>
        <a:p>
          <a:endParaRPr lang="en-US"/>
        </a:p>
      </dgm:t>
    </dgm:pt>
    <dgm:pt modelId="{EBD69796-AB0E-D14A-BFF6-F288DC308386}" type="sibTrans" cxnId="{F565C085-D78F-904C-8D0A-93C716C81ED1}">
      <dgm:prSet/>
      <dgm:spPr/>
      <dgm:t>
        <a:bodyPr/>
        <a:lstStyle/>
        <a:p>
          <a:endParaRPr lang="en-US"/>
        </a:p>
      </dgm:t>
    </dgm:pt>
    <dgm:pt modelId="{4929872B-E8EF-0348-AED2-659D9879DCB6}" type="pres">
      <dgm:prSet presAssocID="{52189BA7-9CC0-7242-ABCA-456309F4C19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4D4932-7FF4-0B48-828D-2C79C8687F5D}" type="pres">
      <dgm:prSet presAssocID="{272C099A-C693-9349-81EB-434885C4175F}" presName="node" presStyleLbl="node1" presStyleIdx="0" presStyleCnt="5" custScaleX="34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36B1C-78B6-7245-A2A5-D11107EE24BF}" type="pres">
      <dgm:prSet presAssocID="{2F2C97CE-C9F9-C046-8BDD-CC5DC3ACABF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BB06284-C0A5-6248-879D-EEFC00941624}" type="pres">
      <dgm:prSet presAssocID="{2F2C97CE-C9F9-C046-8BDD-CC5DC3ACABF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9768D6B-B41B-FA42-8E22-1CF9781FAC42}" type="pres">
      <dgm:prSet presAssocID="{17549B41-3E55-4A44-A144-1C681E3F24A8}" presName="node" presStyleLbl="node1" presStyleIdx="1" presStyleCnt="5" custScaleX="8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11574-22BD-A64E-A2CD-AFF29B97D62A}" type="pres">
      <dgm:prSet presAssocID="{5AFD2F5F-9A4A-994F-A734-1EB9D039C9A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3F57473-BED5-1448-8102-A9DE985C056C}" type="pres">
      <dgm:prSet presAssocID="{5AFD2F5F-9A4A-994F-A734-1EB9D039C9A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1EE5D32-0F05-6F40-8CB0-355F021A7BBF}" type="pres">
      <dgm:prSet presAssocID="{CF60D543-7B11-0B42-BE78-5CE12332AC2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CE3A6-7FE2-C44B-AF4A-0DF02AD3297B}" type="pres">
      <dgm:prSet presAssocID="{EDB71723-CFD9-B947-98BC-0B6C4EFF915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7BE54A0-D66F-7047-888F-2F9D4F6928D3}" type="pres">
      <dgm:prSet presAssocID="{EDB71723-CFD9-B947-98BC-0B6C4EFF915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EEB36E4-BF51-6247-A0DD-4FC68E70A90A}" type="pres">
      <dgm:prSet presAssocID="{A2D19572-BA3E-CD46-ACB9-80FAE207C892}" presName="node" presStyleLbl="node1" presStyleIdx="3" presStyleCnt="5" custScaleX="78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B2458-A919-754C-BE2F-6FBAD224DB0E}" type="pres">
      <dgm:prSet presAssocID="{1C061E9D-65F5-EE48-99B8-8E7900E4D7D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434D401-C84F-BF44-80D3-8271203FB04C}" type="pres">
      <dgm:prSet presAssocID="{1C061E9D-65F5-EE48-99B8-8E7900E4D7D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9B80967-ECF8-1C45-BCDD-BE9E359C5BCF}" type="pres">
      <dgm:prSet presAssocID="{DDBA58FA-A370-DC40-8E45-BBBE057D989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107CCB-FC17-2C40-8C6D-1D8EE94E3FC9}" type="presOf" srcId="{272C099A-C693-9349-81EB-434885C4175F}" destId="{544D4932-7FF4-0B48-828D-2C79C8687F5D}" srcOrd="0" destOrd="0" presId="urn:microsoft.com/office/officeart/2005/8/layout/process1"/>
    <dgm:cxn modelId="{8CB8CBBE-4EEE-0740-B4A9-0E26D46F10A9}" type="presOf" srcId="{52189BA7-9CC0-7242-ABCA-456309F4C193}" destId="{4929872B-E8EF-0348-AED2-659D9879DCB6}" srcOrd="0" destOrd="0" presId="urn:microsoft.com/office/officeart/2005/8/layout/process1"/>
    <dgm:cxn modelId="{E73AC781-C7B3-F745-B39A-3134838E9139}" type="presOf" srcId="{2F2C97CE-C9F9-C046-8BDD-CC5DC3ACABFC}" destId="{24836B1C-78B6-7245-A2A5-D11107EE24BF}" srcOrd="0" destOrd="0" presId="urn:microsoft.com/office/officeart/2005/8/layout/process1"/>
    <dgm:cxn modelId="{DAA5B0C5-53B7-934D-A399-2556CB960D05}" type="presOf" srcId="{EDB71723-CFD9-B947-98BC-0B6C4EFF9153}" destId="{E7BE54A0-D66F-7047-888F-2F9D4F6928D3}" srcOrd="1" destOrd="0" presId="urn:microsoft.com/office/officeart/2005/8/layout/process1"/>
    <dgm:cxn modelId="{E905E26F-A5C2-F441-B516-7363501C705C}" srcId="{52189BA7-9CC0-7242-ABCA-456309F4C193}" destId="{272C099A-C693-9349-81EB-434885C4175F}" srcOrd="0" destOrd="0" parTransId="{682D5B86-7A7B-DA41-83D1-F34DE4838E45}" sibTransId="{2F2C97CE-C9F9-C046-8BDD-CC5DC3ACABFC}"/>
    <dgm:cxn modelId="{CCC23674-C108-E946-AF9B-8E9BA14A5D5D}" type="presOf" srcId="{1C061E9D-65F5-EE48-99B8-8E7900E4D7DC}" destId="{FA0B2458-A919-754C-BE2F-6FBAD224DB0E}" srcOrd="0" destOrd="0" presId="urn:microsoft.com/office/officeart/2005/8/layout/process1"/>
    <dgm:cxn modelId="{97F5C679-61C2-914D-BA58-B835853B2736}" type="presOf" srcId="{5AFD2F5F-9A4A-994F-A734-1EB9D039C9A6}" destId="{B7511574-22BD-A64E-A2CD-AFF29B97D62A}" srcOrd="0" destOrd="0" presId="urn:microsoft.com/office/officeart/2005/8/layout/process1"/>
    <dgm:cxn modelId="{B34B9675-6680-A645-916A-5D0C19646799}" srcId="{52189BA7-9CC0-7242-ABCA-456309F4C193}" destId="{17549B41-3E55-4A44-A144-1C681E3F24A8}" srcOrd="1" destOrd="0" parTransId="{B9940D0D-5F2D-5C4F-A904-836257F44AB3}" sibTransId="{5AFD2F5F-9A4A-994F-A734-1EB9D039C9A6}"/>
    <dgm:cxn modelId="{DED7D74C-C20C-AE4C-A63B-C0E65C0A9FDB}" type="presOf" srcId="{CF60D543-7B11-0B42-BE78-5CE12332AC2B}" destId="{01EE5D32-0F05-6F40-8CB0-355F021A7BBF}" srcOrd="0" destOrd="0" presId="urn:microsoft.com/office/officeart/2005/8/layout/process1"/>
    <dgm:cxn modelId="{2D8ED61C-652C-8F46-8585-08E996D20ABA}" srcId="{52189BA7-9CC0-7242-ABCA-456309F4C193}" destId="{CF60D543-7B11-0B42-BE78-5CE12332AC2B}" srcOrd="2" destOrd="0" parTransId="{57EF1823-707E-7B40-80FE-C8D0A62EC12D}" sibTransId="{EDB71723-CFD9-B947-98BC-0B6C4EFF9153}"/>
    <dgm:cxn modelId="{6384BC3D-F49B-E548-8939-42AD959FDF37}" type="presOf" srcId="{1C061E9D-65F5-EE48-99B8-8E7900E4D7DC}" destId="{0434D401-C84F-BF44-80D3-8271203FB04C}" srcOrd="1" destOrd="0" presId="urn:microsoft.com/office/officeart/2005/8/layout/process1"/>
    <dgm:cxn modelId="{FABF7B01-B5B4-3D45-BB3D-0A58E6EDF7D8}" type="presOf" srcId="{EDB71723-CFD9-B947-98BC-0B6C4EFF9153}" destId="{4E4CE3A6-7FE2-C44B-AF4A-0DF02AD3297B}" srcOrd="0" destOrd="0" presId="urn:microsoft.com/office/officeart/2005/8/layout/process1"/>
    <dgm:cxn modelId="{07416AF8-5244-3B4D-BBC1-4E0D00FEC6F3}" type="presOf" srcId="{DDBA58FA-A370-DC40-8E45-BBBE057D9891}" destId="{79B80967-ECF8-1C45-BCDD-BE9E359C5BCF}" srcOrd="0" destOrd="0" presId="urn:microsoft.com/office/officeart/2005/8/layout/process1"/>
    <dgm:cxn modelId="{A0CCFDDE-59A3-BE47-850A-A6C9D89B94F9}" srcId="{52189BA7-9CC0-7242-ABCA-456309F4C193}" destId="{A2D19572-BA3E-CD46-ACB9-80FAE207C892}" srcOrd="3" destOrd="0" parTransId="{704E7F32-EC5A-9840-BE5E-5F7F0925172B}" sibTransId="{1C061E9D-65F5-EE48-99B8-8E7900E4D7DC}"/>
    <dgm:cxn modelId="{7281992F-DB3D-1746-A420-B59F432DF247}" type="presOf" srcId="{A2D19572-BA3E-CD46-ACB9-80FAE207C892}" destId="{5EEB36E4-BF51-6247-A0DD-4FC68E70A90A}" srcOrd="0" destOrd="0" presId="urn:microsoft.com/office/officeart/2005/8/layout/process1"/>
    <dgm:cxn modelId="{D01B50CD-AC40-064A-A3FF-84AD953E1899}" type="presOf" srcId="{2F2C97CE-C9F9-C046-8BDD-CC5DC3ACABFC}" destId="{1BB06284-C0A5-6248-879D-EEFC00941624}" srcOrd="1" destOrd="0" presId="urn:microsoft.com/office/officeart/2005/8/layout/process1"/>
    <dgm:cxn modelId="{B7ADC658-227E-A94A-97B0-6686E11B0C13}" type="presOf" srcId="{17549B41-3E55-4A44-A144-1C681E3F24A8}" destId="{F9768D6B-B41B-FA42-8E22-1CF9781FAC42}" srcOrd="0" destOrd="0" presId="urn:microsoft.com/office/officeart/2005/8/layout/process1"/>
    <dgm:cxn modelId="{F3A4A3EC-E985-0A41-AD14-0D03243FDF73}" type="presOf" srcId="{5AFD2F5F-9A4A-994F-A734-1EB9D039C9A6}" destId="{83F57473-BED5-1448-8102-A9DE985C056C}" srcOrd="1" destOrd="0" presId="urn:microsoft.com/office/officeart/2005/8/layout/process1"/>
    <dgm:cxn modelId="{F565C085-D78F-904C-8D0A-93C716C81ED1}" srcId="{52189BA7-9CC0-7242-ABCA-456309F4C193}" destId="{DDBA58FA-A370-DC40-8E45-BBBE057D9891}" srcOrd="4" destOrd="0" parTransId="{48C01EE1-7EBF-6B4E-B71C-39200E6A49D7}" sibTransId="{EBD69796-AB0E-D14A-BFF6-F288DC308386}"/>
    <dgm:cxn modelId="{EB4EA31F-3631-0D4A-8CA9-62F5C5589362}" type="presParOf" srcId="{4929872B-E8EF-0348-AED2-659D9879DCB6}" destId="{544D4932-7FF4-0B48-828D-2C79C8687F5D}" srcOrd="0" destOrd="0" presId="urn:microsoft.com/office/officeart/2005/8/layout/process1"/>
    <dgm:cxn modelId="{BBD57C18-F7EC-6A46-B4AA-0A909473B45F}" type="presParOf" srcId="{4929872B-E8EF-0348-AED2-659D9879DCB6}" destId="{24836B1C-78B6-7245-A2A5-D11107EE24BF}" srcOrd="1" destOrd="0" presId="urn:microsoft.com/office/officeart/2005/8/layout/process1"/>
    <dgm:cxn modelId="{96967FC9-95D6-6C40-9F4C-CA02CAAEC08A}" type="presParOf" srcId="{24836B1C-78B6-7245-A2A5-D11107EE24BF}" destId="{1BB06284-C0A5-6248-879D-EEFC00941624}" srcOrd="0" destOrd="0" presId="urn:microsoft.com/office/officeart/2005/8/layout/process1"/>
    <dgm:cxn modelId="{734C9CA1-13ED-2E44-AC32-D2613CB06DDF}" type="presParOf" srcId="{4929872B-E8EF-0348-AED2-659D9879DCB6}" destId="{F9768D6B-B41B-FA42-8E22-1CF9781FAC42}" srcOrd="2" destOrd="0" presId="urn:microsoft.com/office/officeart/2005/8/layout/process1"/>
    <dgm:cxn modelId="{66E56600-E9AC-C448-B4B1-B22D469EB203}" type="presParOf" srcId="{4929872B-E8EF-0348-AED2-659D9879DCB6}" destId="{B7511574-22BD-A64E-A2CD-AFF29B97D62A}" srcOrd="3" destOrd="0" presId="urn:microsoft.com/office/officeart/2005/8/layout/process1"/>
    <dgm:cxn modelId="{FB055174-E0AD-AC4B-B171-9AE167580FFC}" type="presParOf" srcId="{B7511574-22BD-A64E-A2CD-AFF29B97D62A}" destId="{83F57473-BED5-1448-8102-A9DE985C056C}" srcOrd="0" destOrd="0" presId="urn:microsoft.com/office/officeart/2005/8/layout/process1"/>
    <dgm:cxn modelId="{C800B6C1-8D31-6F41-AAF0-E9A78482A5B5}" type="presParOf" srcId="{4929872B-E8EF-0348-AED2-659D9879DCB6}" destId="{01EE5D32-0F05-6F40-8CB0-355F021A7BBF}" srcOrd="4" destOrd="0" presId="urn:microsoft.com/office/officeart/2005/8/layout/process1"/>
    <dgm:cxn modelId="{2E785EA5-FFD8-434B-BBFC-8F53C8AE9673}" type="presParOf" srcId="{4929872B-E8EF-0348-AED2-659D9879DCB6}" destId="{4E4CE3A6-7FE2-C44B-AF4A-0DF02AD3297B}" srcOrd="5" destOrd="0" presId="urn:microsoft.com/office/officeart/2005/8/layout/process1"/>
    <dgm:cxn modelId="{559C996A-BA74-E547-955B-BC15B2E979C4}" type="presParOf" srcId="{4E4CE3A6-7FE2-C44B-AF4A-0DF02AD3297B}" destId="{E7BE54A0-D66F-7047-888F-2F9D4F6928D3}" srcOrd="0" destOrd="0" presId="urn:microsoft.com/office/officeart/2005/8/layout/process1"/>
    <dgm:cxn modelId="{F103CF69-C332-004B-B16E-7824725E505F}" type="presParOf" srcId="{4929872B-E8EF-0348-AED2-659D9879DCB6}" destId="{5EEB36E4-BF51-6247-A0DD-4FC68E70A90A}" srcOrd="6" destOrd="0" presId="urn:microsoft.com/office/officeart/2005/8/layout/process1"/>
    <dgm:cxn modelId="{C1DD83ED-9876-3940-9EE2-8C62F13E75A2}" type="presParOf" srcId="{4929872B-E8EF-0348-AED2-659D9879DCB6}" destId="{FA0B2458-A919-754C-BE2F-6FBAD224DB0E}" srcOrd="7" destOrd="0" presId="urn:microsoft.com/office/officeart/2005/8/layout/process1"/>
    <dgm:cxn modelId="{5963DC73-1831-FF46-8E2B-6CA9577C61B7}" type="presParOf" srcId="{FA0B2458-A919-754C-BE2F-6FBAD224DB0E}" destId="{0434D401-C84F-BF44-80D3-8271203FB04C}" srcOrd="0" destOrd="0" presId="urn:microsoft.com/office/officeart/2005/8/layout/process1"/>
    <dgm:cxn modelId="{1EC85ABF-6E3B-D741-A828-9EABE8FF5089}" type="presParOf" srcId="{4929872B-E8EF-0348-AED2-659D9879DCB6}" destId="{79B80967-ECF8-1C45-BCDD-BE9E359C5BC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87CDAB-88AF-FF4B-BCF8-CB6A2A2062FF}" type="doc">
      <dgm:prSet loTypeId="urn:microsoft.com/office/officeart/2005/8/layout/StepDownProcess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F66FFA-D17C-0441-B31D-993F09493A43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EF5D5528-FCE6-5D4D-863E-F117CB6472B8}" type="parTrans" cxnId="{3B5669D5-0AE8-8246-A835-4132FE2D8733}">
      <dgm:prSet/>
      <dgm:spPr/>
      <dgm:t>
        <a:bodyPr/>
        <a:lstStyle/>
        <a:p>
          <a:endParaRPr lang="en-US"/>
        </a:p>
      </dgm:t>
    </dgm:pt>
    <dgm:pt modelId="{932AE8D2-56BE-DC4C-9228-7D2B8ED151C1}" type="sibTrans" cxnId="{3B5669D5-0AE8-8246-A835-4132FE2D8733}">
      <dgm:prSet/>
      <dgm:spPr/>
      <dgm:t>
        <a:bodyPr/>
        <a:lstStyle/>
        <a:p>
          <a:endParaRPr lang="en-US"/>
        </a:p>
      </dgm:t>
    </dgm:pt>
    <dgm:pt modelId="{AD15F4FE-DCA7-F44D-9FAC-6B18086A1AEF}">
      <dgm:prSet phldrT="[Text]" custT="1"/>
      <dgm:spPr/>
      <dgm:t>
        <a:bodyPr/>
        <a:lstStyle/>
        <a:p>
          <a:r>
            <a:rPr lang="en-US" sz="1200" dirty="0" smtClean="0"/>
            <a:t>Search based on location</a:t>
          </a:r>
          <a:endParaRPr lang="en-US" sz="1200" dirty="0"/>
        </a:p>
      </dgm:t>
    </dgm:pt>
    <dgm:pt modelId="{3FE22956-2417-4D4B-AD04-058FC64977B6}" type="parTrans" cxnId="{0068D614-3863-EC45-B4F3-39EC546A3AC1}">
      <dgm:prSet/>
      <dgm:spPr/>
      <dgm:t>
        <a:bodyPr/>
        <a:lstStyle/>
        <a:p>
          <a:endParaRPr lang="en-US"/>
        </a:p>
      </dgm:t>
    </dgm:pt>
    <dgm:pt modelId="{C6B41929-186C-BF45-8008-0300AE96DE52}" type="sibTrans" cxnId="{0068D614-3863-EC45-B4F3-39EC546A3AC1}">
      <dgm:prSet/>
      <dgm:spPr/>
      <dgm:t>
        <a:bodyPr/>
        <a:lstStyle/>
        <a:p>
          <a:endParaRPr lang="en-US"/>
        </a:p>
      </dgm:t>
    </dgm:pt>
    <dgm:pt modelId="{78316454-45E8-5D42-A5EF-AF6AFFF48F4D}">
      <dgm:prSet phldrT="[Text]"/>
      <dgm:spPr/>
      <dgm:t>
        <a:bodyPr/>
        <a:lstStyle/>
        <a:p>
          <a:r>
            <a:rPr lang="en-US" dirty="0" smtClean="0"/>
            <a:t>Get</a:t>
          </a:r>
          <a:endParaRPr lang="en-US" dirty="0"/>
        </a:p>
      </dgm:t>
    </dgm:pt>
    <dgm:pt modelId="{FC9A84C6-6900-4B46-AC5A-B81CBE633689}" type="parTrans" cxnId="{2D958B83-FF2E-484D-AD9D-3D7DBC2E476F}">
      <dgm:prSet/>
      <dgm:spPr/>
      <dgm:t>
        <a:bodyPr/>
        <a:lstStyle/>
        <a:p>
          <a:endParaRPr lang="en-US"/>
        </a:p>
      </dgm:t>
    </dgm:pt>
    <dgm:pt modelId="{56F4F3A4-164D-1447-A51A-3BD581BDACE2}" type="sibTrans" cxnId="{2D958B83-FF2E-484D-AD9D-3D7DBC2E476F}">
      <dgm:prSet/>
      <dgm:spPr/>
      <dgm:t>
        <a:bodyPr/>
        <a:lstStyle/>
        <a:p>
          <a:endParaRPr lang="en-US"/>
        </a:p>
      </dgm:t>
    </dgm:pt>
    <dgm:pt modelId="{79295813-D50E-0540-8400-DDDCD93EE06F}">
      <dgm:prSet phldrT="[Text]" custT="1"/>
      <dgm:spPr/>
      <dgm:t>
        <a:bodyPr/>
        <a:lstStyle/>
        <a:p>
          <a:r>
            <a:rPr lang="en-US" sz="1200" dirty="0" smtClean="0"/>
            <a:t>Get top 5 recommendations by distance</a:t>
          </a:r>
          <a:endParaRPr lang="en-US" sz="1200" dirty="0"/>
        </a:p>
      </dgm:t>
    </dgm:pt>
    <dgm:pt modelId="{CE6BBC00-23B1-DF41-B700-42FCDE4BB208}" type="parTrans" cxnId="{F31C68BB-5B91-664C-9298-55DB52F3E98E}">
      <dgm:prSet/>
      <dgm:spPr/>
      <dgm:t>
        <a:bodyPr/>
        <a:lstStyle/>
        <a:p>
          <a:endParaRPr lang="en-US"/>
        </a:p>
      </dgm:t>
    </dgm:pt>
    <dgm:pt modelId="{B8A0909A-1503-254A-A88E-6F415377F2C7}" type="sibTrans" cxnId="{F31C68BB-5B91-664C-9298-55DB52F3E98E}">
      <dgm:prSet/>
      <dgm:spPr/>
      <dgm:t>
        <a:bodyPr/>
        <a:lstStyle/>
        <a:p>
          <a:endParaRPr lang="en-US"/>
        </a:p>
      </dgm:t>
    </dgm:pt>
    <dgm:pt modelId="{8699F9CF-B246-0340-B1FF-C89290C156AA}">
      <dgm:prSet phldrT="[Text]"/>
      <dgm:spPr/>
      <dgm:t>
        <a:bodyPr/>
        <a:lstStyle/>
        <a:p>
          <a:r>
            <a:rPr lang="en-US" dirty="0" smtClean="0"/>
            <a:t>Choose</a:t>
          </a:r>
          <a:endParaRPr lang="en-US" dirty="0"/>
        </a:p>
      </dgm:t>
    </dgm:pt>
    <dgm:pt modelId="{DCA0CF49-C466-7646-9386-E6A0AE6F46BC}" type="parTrans" cxnId="{DCFE69B4-CC75-904D-830E-2A6277B92F83}">
      <dgm:prSet/>
      <dgm:spPr/>
      <dgm:t>
        <a:bodyPr/>
        <a:lstStyle/>
        <a:p>
          <a:endParaRPr lang="en-US"/>
        </a:p>
      </dgm:t>
    </dgm:pt>
    <dgm:pt modelId="{87C7480A-FC4C-1044-B7DC-44FFE2899596}" type="sibTrans" cxnId="{DCFE69B4-CC75-904D-830E-2A6277B92F83}">
      <dgm:prSet/>
      <dgm:spPr/>
      <dgm:t>
        <a:bodyPr/>
        <a:lstStyle/>
        <a:p>
          <a:endParaRPr lang="en-US"/>
        </a:p>
      </dgm:t>
    </dgm:pt>
    <dgm:pt modelId="{4CFF662C-B015-FA4B-AC9C-8EE38E262D86}">
      <dgm:prSet phldrT="[Text]" custT="1"/>
      <dgm:spPr/>
      <dgm:t>
        <a:bodyPr/>
        <a:lstStyle/>
        <a:p>
          <a:r>
            <a:rPr lang="en-US" sz="1200" dirty="0" smtClean="0"/>
            <a:t>User chooses recommendation, or not</a:t>
          </a:r>
          <a:endParaRPr lang="en-US" sz="1200" dirty="0"/>
        </a:p>
      </dgm:t>
    </dgm:pt>
    <dgm:pt modelId="{8D282304-E529-134C-92BE-C3C78172FBAE}" type="parTrans" cxnId="{96F6AEBB-6F83-834A-BF05-2BD1227BB40F}">
      <dgm:prSet/>
      <dgm:spPr/>
      <dgm:t>
        <a:bodyPr/>
        <a:lstStyle/>
        <a:p>
          <a:endParaRPr lang="en-US"/>
        </a:p>
      </dgm:t>
    </dgm:pt>
    <dgm:pt modelId="{C3E1C6A9-5450-DB4B-AF4B-18AF6452722B}" type="sibTrans" cxnId="{96F6AEBB-6F83-834A-BF05-2BD1227BB40F}">
      <dgm:prSet/>
      <dgm:spPr/>
      <dgm:t>
        <a:bodyPr/>
        <a:lstStyle/>
        <a:p>
          <a:endParaRPr lang="en-US"/>
        </a:p>
      </dgm:t>
    </dgm:pt>
    <dgm:pt modelId="{53AFB91C-467C-4349-85BE-3D1DE6BC3F80}">
      <dgm:prSet/>
      <dgm:spPr/>
      <dgm:t>
        <a:bodyPr/>
        <a:lstStyle/>
        <a:p>
          <a:r>
            <a:rPr lang="en-US" dirty="0" smtClean="0"/>
            <a:t>Record</a:t>
          </a:r>
          <a:endParaRPr lang="en-US" dirty="0"/>
        </a:p>
      </dgm:t>
    </dgm:pt>
    <dgm:pt modelId="{1257873F-0226-A541-9BC0-15A85879B18F}" type="parTrans" cxnId="{888CC021-8A44-E54B-BD55-0742C08299FE}">
      <dgm:prSet/>
      <dgm:spPr/>
      <dgm:t>
        <a:bodyPr/>
        <a:lstStyle/>
        <a:p>
          <a:endParaRPr lang="en-US"/>
        </a:p>
      </dgm:t>
    </dgm:pt>
    <dgm:pt modelId="{73761D76-0E99-5648-A5B0-CB65E4BB219F}" type="sibTrans" cxnId="{888CC021-8A44-E54B-BD55-0742C08299FE}">
      <dgm:prSet/>
      <dgm:spPr/>
      <dgm:t>
        <a:bodyPr/>
        <a:lstStyle/>
        <a:p>
          <a:endParaRPr lang="en-US"/>
        </a:p>
      </dgm:t>
    </dgm:pt>
    <dgm:pt modelId="{583DD7F4-5467-DC47-80D2-396851F6DB67}">
      <dgm:prSet custT="1"/>
      <dgm:spPr/>
      <dgm:t>
        <a:bodyPr/>
        <a:lstStyle/>
        <a:p>
          <a:r>
            <a:rPr lang="en-US" sz="1200" dirty="0" smtClean="0"/>
            <a:t>System records user choice by GPS localization</a:t>
          </a:r>
          <a:endParaRPr lang="en-US" sz="1200" dirty="0"/>
        </a:p>
      </dgm:t>
    </dgm:pt>
    <dgm:pt modelId="{3F627447-F390-0E4F-9F48-75F3605A04FA}" type="parTrans" cxnId="{7C0D05CA-1B67-8A44-BB8C-E595F5A0D985}">
      <dgm:prSet/>
      <dgm:spPr/>
      <dgm:t>
        <a:bodyPr/>
        <a:lstStyle/>
        <a:p>
          <a:endParaRPr lang="en-US"/>
        </a:p>
      </dgm:t>
    </dgm:pt>
    <dgm:pt modelId="{D2D68D96-E3C7-C743-9168-1A6E0C16A4D9}" type="sibTrans" cxnId="{7C0D05CA-1B67-8A44-BB8C-E595F5A0D985}">
      <dgm:prSet/>
      <dgm:spPr/>
      <dgm:t>
        <a:bodyPr/>
        <a:lstStyle/>
        <a:p>
          <a:endParaRPr lang="en-US"/>
        </a:p>
      </dgm:t>
    </dgm:pt>
    <dgm:pt modelId="{9C37D73B-1A36-BC49-B276-BF505B95E64A}" type="pres">
      <dgm:prSet presAssocID="{1287CDAB-88AF-FF4B-BCF8-CB6A2A2062F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A337E3-E424-4E4F-BD14-AAE1EDE9AC9B}" type="pres">
      <dgm:prSet presAssocID="{09F66FFA-D17C-0441-B31D-993F09493A43}" presName="composite" presStyleCnt="0"/>
      <dgm:spPr/>
    </dgm:pt>
    <dgm:pt modelId="{F721B50A-AD52-6A48-A4EE-B49752F4ECB5}" type="pres">
      <dgm:prSet presAssocID="{09F66FFA-D17C-0441-B31D-993F09493A43}" presName="bentUpArrow1" presStyleLbl="alignImgPlace1" presStyleIdx="0" presStyleCnt="3" custScaleX="120322" custScaleY="132959" custLinFactNeighborY="12436"/>
      <dgm:spPr/>
    </dgm:pt>
    <dgm:pt modelId="{7D7C6781-05F2-E845-A123-54D9156D9A6C}" type="pres">
      <dgm:prSet presAssocID="{09F66FFA-D17C-0441-B31D-993F09493A43}" presName="ParentText" presStyleLbl="node1" presStyleIdx="0" presStyleCnt="4" custScaleX="140498" custScaleY="1256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3F1E4-8029-3E42-8B31-F2D727FE4088}" type="pres">
      <dgm:prSet presAssocID="{09F66FFA-D17C-0441-B31D-993F09493A43}" presName="ChildText" presStyleLbl="revTx" presStyleIdx="0" presStyleCnt="4" custScaleX="461407" custScaleY="113145" custLinFactX="100000" custLinFactNeighborX="112940" custLinFactNeighborY="-64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907B0-3B49-8A41-B689-D0DC32301E1F}" type="pres">
      <dgm:prSet presAssocID="{932AE8D2-56BE-DC4C-9228-7D2B8ED151C1}" presName="sibTrans" presStyleCnt="0"/>
      <dgm:spPr/>
    </dgm:pt>
    <dgm:pt modelId="{A80106AC-B65B-664C-8C7C-2597EC413197}" type="pres">
      <dgm:prSet presAssocID="{78316454-45E8-5D42-A5EF-AF6AFFF48F4D}" presName="composite" presStyleCnt="0"/>
      <dgm:spPr/>
    </dgm:pt>
    <dgm:pt modelId="{912FA4CA-D9D2-5745-903E-9C87210F3EE0}" type="pres">
      <dgm:prSet presAssocID="{78316454-45E8-5D42-A5EF-AF6AFFF48F4D}" presName="bentUpArrow1" presStyleLbl="alignImgPlace1" presStyleIdx="1" presStyleCnt="3" custScaleX="150974" custScaleY="134291" custLinFactNeighborX="-34082" custLinFactNeighborY="34397"/>
      <dgm:spPr>
        <a:solidFill>
          <a:srgbClr val="D0DAD2"/>
        </a:solidFill>
      </dgm:spPr>
    </dgm:pt>
    <dgm:pt modelId="{E4443576-26AC-4E44-9CBE-203FF7670295}" type="pres">
      <dgm:prSet presAssocID="{78316454-45E8-5D42-A5EF-AF6AFFF48F4D}" presName="ParentText" presStyleLbl="node1" presStyleIdx="1" presStyleCnt="4" custScaleX="132960" custScaleY="136082" custLinFactNeighborX="-28961" custLinFactNeighborY="114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50FA1-7EC4-4940-867B-7FE39E4215CE}" type="pres">
      <dgm:prSet presAssocID="{78316454-45E8-5D42-A5EF-AF6AFFF48F4D}" presName="ChildText" presStyleLbl="revTx" presStyleIdx="1" presStyleCnt="4" custScaleX="443498" custLinFactX="61677" custLinFactNeighborX="100000" custLinFactNeighborY="46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B10CA-3682-334E-AA88-4DC3175FFA20}" type="pres">
      <dgm:prSet presAssocID="{56F4F3A4-164D-1447-A51A-3BD581BDACE2}" presName="sibTrans" presStyleCnt="0"/>
      <dgm:spPr/>
    </dgm:pt>
    <dgm:pt modelId="{BA37D1C9-8C9E-9C4F-8FE7-578AD4356E9B}" type="pres">
      <dgm:prSet presAssocID="{8699F9CF-B246-0340-B1FF-C89290C156AA}" presName="composite" presStyleCnt="0"/>
      <dgm:spPr/>
    </dgm:pt>
    <dgm:pt modelId="{0C62D3C9-D1AB-C841-A8A4-3B331D1B9A48}" type="pres">
      <dgm:prSet presAssocID="{8699F9CF-B246-0340-B1FF-C89290C156AA}" presName="bentUpArrow1" presStyleLbl="alignImgPlace1" presStyleIdx="2" presStyleCnt="3" custScaleX="135909" custScaleY="162020" custLinFactNeighborX="-79245" custLinFactNeighborY="58652"/>
      <dgm:spPr>
        <a:solidFill>
          <a:srgbClr val="D0DAD2"/>
        </a:solidFill>
      </dgm:spPr>
    </dgm:pt>
    <dgm:pt modelId="{338F550C-6F8B-A940-B718-8CD97667A8B7}" type="pres">
      <dgm:prSet presAssocID="{8699F9CF-B246-0340-B1FF-C89290C156AA}" presName="ParentText" presStyleLbl="node1" presStyleIdx="2" presStyleCnt="4" custScaleX="132677" custScaleY="125145" custLinFactNeighborX="-54407" custLinFactNeighborY="3715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A10F7-0AD1-9346-BD1C-08F7326B92B2}" type="pres">
      <dgm:prSet presAssocID="{8699F9CF-B246-0340-B1FF-C89290C156AA}" presName="ChildText" presStyleLbl="revTx" presStyleIdx="2" presStyleCnt="4" custScaleX="425311" custLinFactX="25098" custLinFactNeighborX="100000" custLinFactNeighborY="425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48D24-54C1-434C-80B7-854F5040FDDD}" type="pres">
      <dgm:prSet presAssocID="{87C7480A-FC4C-1044-B7DC-44FFE2899596}" presName="sibTrans" presStyleCnt="0"/>
      <dgm:spPr/>
    </dgm:pt>
    <dgm:pt modelId="{610778F3-71C8-E743-B573-930E7AE11721}" type="pres">
      <dgm:prSet presAssocID="{53AFB91C-467C-4349-85BE-3D1DE6BC3F80}" presName="composite" presStyleCnt="0"/>
      <dgm:spPr/>
    </dgm:pt>
    <dgm:pt modelId="{75A1F6A3-B6A5-4543-85F7-D75F6DD95CA1}" type="pres">
      <dgm:prSet presAssocID="{53AFB91C-467C-4349-85BE-3D1DE6BC3F80}" presName="ParentText" presStyleLbl="node1" presStyleIdx="3" presStyleCnt="4" custScaleX="145868" custScaleY="139315" custLinFactNeighborX="-89057" custLinFactNeighborY="503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59A5D-64A8-3741-A391-336658DC151E}" type="pres">
      <dgm:prSet presAssocID="{53AFB91C-467C-4349-85BE-3D1DE6BC3F80}" presName="FinalChildText" presStyleLbl="revTx" presStyleIdx="3" presStyleCnt="4" custScaleX="267410" custScaleY="164633" custLinFactNeighborX="4023" custLinFactNeighborY="59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FE69B4-CC75-904D-830E-2A6277B92F83}" srcId="{1287CDAB-88AF-FF4B-BCF8-CB6A2A2062FF}" destId="{8699F9CF-B246-0340-B1FF-C89290C156AA}" srcOrd="2" destOrd="0" parTransId="{DCA0CF49-C466-7646-9386-E6A0AE6F46BC}" sibTransId="{87C7480A-FC4C-1044-B7DC-44FFE2899596}"/>
    <dgm:cxn modelId="{F859E3EA-E700-7348-97FE-2BD0722FED05}" type="presOf" srcId="{1287CDAB-88AF-FF4B-BCF8-CB6A2A2062FF}" destId="{9C37D73B-1A36-BC49-B276-BF505B95E64A}" srcOrd="0" destOrd="0" presId="urn:microsoft.com/office/officeart/2005/8/layout/StepDownProcess"/>
    <dgm:cxn modelId="{2D958B83-FF2E-484D-AD9D-3D7DBC2E476F}" srcId="{1287CDAB-88AF-FF4B-BCF8-CB6A2A2062FF}" destId="{78316454-45E8-5D42-A5EF-AF6AFFF48F4D}" srcOrd="1" destOrd="0" parTransId="{FC9A84C6-6900-4B46-AC5A-B81CBE633689}" sibTransId="{56F4F3A4-164D-1447-A51A-3BD581BDACE2}"/>
    <dgm:cxn modelId="{3B5669D5-0AE8-8246-A835-4132FE2D8733}" srcId="{1287CDAB-88AF-FF4B-BCF8-CB6A2A2062FF}" destId="{09F66FFA-D17C-0441-B31D-993F09493A43}" srcOrd="0" destOrd="0" parTransId="{EF5D5528-FCE6-5D4D-863E-F117CB6472B8}" sibTransId="{932AE8D2-56BE-DC4C-9228-7D2B8ED151C1}"/>
    <dgm:cxn modelId="{E7DE0A27-83F9-8849-B6CA-0F45AA4169D3}" type="presOf" srcId="{79295813-D50E-0540-8400-DDDCD93EE06F}" destId="{A2E50FA1-7EC4-4940-867B-7FE39E4215CE}" srcOrd="0" destOrd="0" presId="urn:microsoft.com/office/officeart/2005/8/layout/StepDownProcess"/>
    <dgm:cxn modelId="{8E63C79C-D294-8642-8886-6FABBF5FFE2A}" type="presOf" srcId="{4CFF662C-B015-FA4B-AC9C-8EE38E262D86}" destId="{910A10F7-0AD1-9346-BD1C-08F7326B92B2}" srcOrd="0" destOrd="0" presId="urn:microsoft.com/office/officeart/2005/8/layout/StepDownProcess"/>
    <dgm:cxn modelId="{0068D614-3863-EC45-B4F3-39EC546A3AC1}" srcId="{09F66FFA-D17C-0441-B31D-993F09493A43}" destId="{AD15F4FE-DCA7-F44D-9FAC-6B18086A1AEF}" srcOrd="0" destOrd="0" parTransId="{3FE22956-2417-4D4B-AD04-058FC64977B6}" sibTransId="{C6B41929-186C-BF45-8008-0300AE96DE52}"/>
    <dgm:cxn modelId="{96F6AEBB-6F83-834A-BF05-2BD1227BB40F}" srcId="{8699F9CF-B246-0340-B1FF-C89290C156AA}" destId="{4CFF662C-B015-FA4B-AC9C-8EE38E262D86}" srcOrd="0" destOrd="0" parTransId="{8D282304-E529-134C-92BE-C3C78172FBAE}" sibTransId="{C3E1C6A9-5450-DB4B-AF4B-18AF6452722B}"/>
    <dgm:cxn modelId="{C2B8DDC3-24A1-524E-A240-8AB6092985FC}" type="presOf" srcId="{53AFB91C-467C-4349-85BE-3D1DE6BC3F80}" destId="{75A1F6A3-B6A5-4543-85F7-D75F6DD95CA1}" srcOrd="0" destOrd="0" presId="urn:microsoft.com/office/officeart/2005/8/layout/StepDownProcess"/>
    <dgm:cxn modelId="{73235D7A-D4B1-8A48-BF13-3763B6141FCE}" type="presOf" srcId="{09F66FFA-D17C-0441-B31D-993F09493A43}" destId="{7D7C6781-05F2-E845-A123-54D9156D9A6C}" srcOrd="0" destOrd="0" presId="urn:microsoft.com/office/officeart/2005/8/layout/StepDownProcess"/>
    <dgm:cxn modelId="{C7673D48-C5D8-B34F-8925-03300F50AB3D}" type="presOf" srcId="{583DD7F4-5467-DC47-80D2-396851F6DB67}" destId="{77659A5D-64A8-3741-A391-336658DC151E}" srcOrd="0" destOrd="0" presId="urn:microsoft.com/office/officeart/2005/8/layout/StepDownProcess"/>
    <dgm:cxn modelId="{888CC021-8A44-E54B-BD55-0742C08299FE}" srcId="{1287CDAB-88AF-FF4B-BCF8-CB6A2A2062FF}" destId="{53AFB91C-467C-4349-85BE-3D1DE6BC3F80}" srcOrd="3" destOrd="0" parTransId="{1257873F-0226-A541-9BC0-15A85879B18F}" sibTransId="{73761D76-0E99-5648-A5B0-CB65E4BB219F}"/>
    <dgm:cxn modelId="{EB7B3A6D-14C7-6B42-9F98-468A470F3A30}" type="presOf" srcId="{78316454-45E8-5D42-A5EF-AF6AFFF48F4D}" destId="{E4443576-26AC-4E44-9CBE-203FF7670295}" srcOrd="0" destOrd="0" presId="urn:microsoft.com/office/officeart/2005/8/layout/StepDownProcess"/>
    <dgm:cxn modelId="{9E7AFA61-83F0-8641-97A6-14847AB44824}" type="presOf" srcId="{AD15F4FE-DCA7-F44D-9FAC-6B18086A1AEF}" destId="{DFF3F1E4-8029-3E42-8B31-F2D727FE4088}" srcOrd="0" destOrd="0" presId="urn:microsoft.com/office/officeart/2005/8/layout/StepDownProcess"/>
    <dgm:cxn modelId="{7C0D05CA-1B67-8A44-BB8C-E595F5A0D985}" srcId="{53AFB91C-467C-4349-85BE-3D1DE6BC3F80}" destId="{583DD7F4-5467-DC47-80D2-396851F6DB67}" srcOrd="0" destOrd="0" parTransId="{3F627447-F390-0E4F-9F48-75F3605A04FA}" sibTransId="{D2D68D96-E3C7-C743-9168-1A6E0C16A4D9}"/>
    <dgm:cxn modelId="{3C8E6718-33BC-7146-A71B-B1023C4F0463}" type="presOf" srcId="{8699F9CF-B246-0340-B1FF-C89290C156AA}" destId="{338F550C-6F8B-A940-B718-8CD97667A8B7}" srcOrd="0" destOrd="0" presId="urn:microsoft.com/office/officeart/2005/8/layout/StepDownProcess"/>
    <dgm:cxn modelId="{F31C68BB-5B91-664C-9298-55DB52F3E98E}" srcId="{78316454-45E8-5D42-A5EF-AF6AFFF48F4D}" destId="{79295813-D50E-0540-8400-DDDCD93EE06F}" srcOrd="0" destOrd="0" parTransId="{CE6BBC00-23B1-DF41-B700-42FCDE4BB208}" sibTransId="{B8A0909A-1503-254A-A88E-6F415377F2C7}"/>
    <dgm:cxn modelId="{59CD2727-1687-7B48-9426-BC8E2E81DECB}" type="presParOf" srcId="{9C37D73B-1A36-BC49-B276-BF505B95E64A}" destId="{F8A337E3-E424-4E4F-BD14-AAE1EDE9AC9B}" srcOrd="0" destOrd="0" presId="urn:microsoft.com/office/officeart/2005/8/layout/StepDownProcess"/>
    <dgm:cxn modelId="{3846A4C0-6845-3F4A-8E46-88544B354C87}" type="presParOf" srcId="{F8A337E3-E424-4E4F-BD14-AAE1EDE9AC9B}" destId="{F721B50A-AD52-6A48-A4EE-B49752F4ECB5}" srcOrd="0" destOrd="0" presId="urn:microsoft.com/office/officeart/2005/8/layout/StepDownProcess"/>
    <dgm:cxn modelId="{84C96A17-D5DE-BF43-8D41-9387A3D5998D}" type="presParOf" srcId="{F8A337E3-E424-4E4F-BD14-AAE1EDE9AC9B}" destId="{7D7C6781-05F2-E845-A123-54D9156D9A6C}" srcOrd="1" destOrd="0" presId="urn:microsoft.com/office/officeart/2005/8/layout/StepDownProcess"/>
    <dgm:cxn modelId="{B64FED70-798F-244A-909A-C5B63D3FF100}" type="presParOf" srcId="{F8A337E3-E424-4E4F-BD14-AAE1EDE9AC9B}" destId="{DFF3F1E4-8029-3E42-8B31-F2D727FE4088}" srcOrd="2" destOrd="0" presId="urn:microsoft.com/office/officeart/2005/8/layout/StepDownProcess"/>
    <dgm:cxn modelId="{EC92C08E-90D8-4640-9762-648C95EBACEE}" type="presParOf" srcId="{9C37D73B-1A36-BC49-B276-BF505B95E64A}" destId="{F53907B0-3B49-8A41-B689-D0DC32301E1F}" srcOrd="1" destOrd="0" presId="urn:microsoft.com/office/officeart/2005/8/layout/StepDownProcess"/>
    <dgm:cxn modelId="{C1FB391A-0538-B34A-885B-A9DCBEA4B2AE}" type="presParOf" srcId="{9C37D73B-1A36-BC49-B276-BF505B95E64A}" destId="{A80106AC-B65B-664C-8C7C-2597EC413197}" srcOrd="2" destOrd="0" presId="urn:microsoft.com/office/officeart/2005/8/layout/StepDownProcess"/>
    <dgm:cxn modelId="{E87FAF54-FD3B-8949-8F91-B3ED68B3D280}" type="presParOf" srcId="{A80106AC-B65B-664C-8C7C-2597EC413197}" destId="{912FA4CA-D9D2-5745-903E-9C87210F3EE0}" srcOrd="0" destOrd="0" presId="urn:microsoft.com/office/officeart/2005/8/layout/StepDownProcess"/>
    <dgm:cxn modelId="{C9B8D8DB-BC2E-2449-B645-EFCFECE9AF37}" type="presParOf" srcId="{A80106AC-B65B-664C-8C7C-2597EC413197}" destId="{E4443576-26AC-4E44-9CBE-203FF7670295}" srcOrd="1" destOrd="0" presId="urn:microsoft.com/office/officeart/2005/8/layout/StepDownProcess"/>
    <dgm:cxn modelId="{A35287E9-FB24-BC4D-A6A9-57939455E642}" type="presParOf" srcId="{A80106AC-B65B-664C-8C7C-2597EC413197}" destId="{A2E50FA1-7EC4-4940-867B-7FE39E4215CE}" srcOrd="2" destOrd="0" presId="urn:microsoft.com/office/officeart/2005/8/layout/StepDownProcess"/>
    <dgm:cxn modelId="{974DA478-559C-7344-9862-3463615C814C}" type="presParOf" srcId="{9C37D73B-1A36-BC49-B276-BF505B95E64A}" destId="{E47B10CA-3682-334E-AA88-4DC3175FFA20}" srcOrd="3" destOrd="0" presId="urn:microsoft.com/office/officeart/2005/8/layout/StepDownProcess"/>
    <dgm:cxn modelId="{336F5C96-D1BD-2D48-805F-3D13954390BA}" type="presParOf" srcId="{9C37D73B-1A36-BC49-B276-BF505B95E64A}" destId="{BA37D1C9-8C9E-9C4F-8FE7-578AD4356E9B}" srcOrd="4" destOrd="0" presId="urn:microsoft.com/office/officeart/2005/8/layout/StepDownProcess"/>
    <dgm:cxn modelId="{1CD0C093-796D-A14A-88BE-A1553DC0F2D2}" type="presParOf" srcId="{BA37D1C9-8C9E-9C4F-8FE7-578AD4356E9B}" destId="{0C62D3C9-D1AB-C841-A8A4-3B331D1B9A48}" srcOrd="0" destOrd="0" presId="urn:microsoft.com/office/officeart/2005/8/layout/StepDownProcess"/>
    <dgm:cxn modelId="{3E5BF01F-CF1E-3E4A-87CE-6895C393A0DA}" type="presParOf" srcId="{BA37D1C9-8C9E-9C4F-8FE7-578AD4356E9B}" destId="{338F550C-6F8B-A940-B718-8CD97667A8B7}" srcOrd="1" destOrd="0" presId="urn:microsoft.com/office/officeart/2005/8/layout/StepDownProcess"/>
    <dgm:cxn modelId="{C1C13579-42C4-E746-99AC-BD6364453FEF}" type="presParOf" srcId="{BA37D1C9-8C9E-9C4F-8FE7-578AD4356E9B}" destId="{910A10F7-0AD1-9346-BD1C-08F7326B92B2}" srcOrd="2" destOrd="0" presId="urn:microsoft.com/office/officeart/2005/8/layout/StepDownProcess"/>
    <dgm:cxn modelId="{3AF4BA35-9E24-1D46-A31A-1E4341E5EE50}" type="presParOf" srcId="{9C37D73B-1A36-BC49-B276-BF505B95E64A}" destId="{A3848D24-54C1-434C-80B7-854F5040FDDD}" srcOrd="5" destOrd="0" presId="urn:microsoft.com/office/officeart/2005/8/layout/StepDownProcess"/>
    <dgm:cxn modelId="{9BA8ADA4-560B-6843-8B89-0029A46C5B40}" type="presParOf" srcId="{9C37D73B-1A36-BC49-B276-BF505B95E64A}" destId="{610778F3-71C8-E743-B573-930E7AE11721}" srcOrd="6" destOrd="0" presId="urn:microsoft.com/office/officeart/2005/8/layout/StepDownProcess"/>
    <dgm:cxn modelId="{248D1A3B-5799-024C-9989-13A0206930A3}" type="presParOf" srcId="{610778F3-71C8-E743-B573-930E7AE11721}" destId="{75A1F6A3-B6A5-4543-85F7-D75F6DD95CA1}" srcOrd="0" destOrd="0" presId="urn:microsoft.com/office/officeart/2005/8/layout/StepDownProcess"/>
    <dgm:cxn modelId="{06EBB340-E399-4548-A920-DEBB4C18DCA7}" type="presParOf" srcId="{610778F3-71C8-E743-B573-930E7AE11721}" destId="{77659A5D-64A8-3741-A391-336658DC151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D4932-7FF4-0B48-828D-2C79C8687F5D}">
      <dsp:nvSpPr>
        <dsp:cNvPr id="0" name=""/>
        <dsp:cNvSpPr/>
      </dsp:nvSpPr>
      <dsp:spPr>
        <a:xfrm>
          <a:off x="4526" y="571855"/>
          <a:ext cx="530080" cy="9121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Enter search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0052" y="587381"/>
        <a:ext cx="499028" cy="881072"/>
      </dsp:txXfrm>
    </dsp:sp>
    <dsp:sp modelId="{24836B1C-78B6-7245-A2A5-D11107EE24BF}">
      <dsp:nvSpPr>
        <dsp:cNvPr id="0" name=""/>
        <dsp:cNvSpPr/>
      </dsp:nvSpPr>
      <dsp:spPr>
        <a:xfrm>
          <a:off x="686628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686628" y="914813"/>
        <a:ext cx="225598" cy="226207"/>
      </dsp:txXfrm>
    </dsp:sp>
    <dsp:sp modelId="{F9768D6B-B41B-FA42-8E22-1CF9781FAC42}">
      <dsp:nvSpPr>
        <dsp:cNvPr id="0" name=""/>
        <dsp:cNvSpPr/>
      </dsp:nvSpPr>
      <dsp:spPr>
        <a:xfrm>
          <a:off x="1142690" y="571855"/>
          <a:ext cx="1218856" cy="912124"/>
        </a:xfrm>
        <a:prstGeom prst="roundRect">
          <a:avLst>
            <a:gd name="adj" fmla="val 10000"/>
          </a:avLst>
        </a:prstGeom>
        <a:solidFill>
          <a:schemeClr val="accent5">
            <a:hueOff val="2208075"/>
            <a:satOff val="7189"/>
            <a:lumOff val="25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Run clustering algorithm against existing user data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169405" y="598570"/>
        <a:ext cx="1165426" cy="858694"/>
      </dsp:txXfrm>
    </dsp:sp>
    <dsp:sp modelId="{B7511574-22BD-A64E-A2CD-AFF29B97D62A}">
      <dsp:nvSpPr>
        <dsp:cNvPr id="0" name=""/>
        <dsp:cNvSpPr/>
      </dsp:nvSpPr>
      <dsp:spPr>
        <a:xfrm>
          <a:off x="2513567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944100"/>
            <a:satOff val="9586"/>
            <a:lumOff val="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2513567" y="914813"/>
        <a:ext cx="225598" cy="226207"/>
      </dsp:txXfrm>
    </dsp:sp>
    <dsp:sp modelId="{01EE5D32-0F05-6F40-8CB0-355F021A7BBF}">
      <dsp:nvSpPr>
        <dsp:cNvPr id="0" name=""/>
        <dsp:cNvSpPr/>
      </dsp:nvSpPr>
      <dsp:spPr>
        <a:xfrm>
          <a:off x="2969629" y="571855"/>
          <a:ext cx="1520206" cy="912124"/>
        </a:xfrm>
        <a:prstGeom prst="roundRect">
          <a:avLst>
            <a:gd name="adj" fmla="val 10000"/>
          </a:avLst>
        </a:prstGeom>
        <a:solidFill>
          <a:schemeClr val="accent5">
            <a:hueOff val="4416149"/>
            <a:satOff val="14379"/>
            <a:lumOff val="5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Smart Eats detects best recommendation from past behavior, minimum distance, user reviews, searched parameters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996344" y="598570"/>
        <a:ext cx="1466776" cy="858694"/>
      </dsp:txXfrm>
    </dsp:sp>
    <dsp:sp modelId="{4E4CE3A6-7FE2-C44B-AF4A-0DF02AD3297B}">
      <dsp:nvSpPr>
        <dsp:cNvPr id="0" name=""/>
        <dsp:cNvSpPr/>
      </dsp:nvSpPr>
      <dsp:spPr>
        <a:xfrm>
          <a:off x="4641856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888199"/>
            <a:satOff val="19172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4641856" y="914813"/>
        <a:ext cx="225598" cy="226207"/>
      </dsp:txXfrm>
    </dsp:sp>
    <dsp:sp modelId="{5EEB36E4-BF51-6247-A0DD-4FC68E70A90A}">
      <dsp:nvSpPr>
        <dsp:cNvPr id="0" name=""/>
        <dsp:cNvSpPr/>
      </dsp:nvSpPr>
      <dsp:spPr>
        <a:xfrm>
          <a:off x="5097918" y="571855"/>
          <a:ext cx="1195201" cy="912124"/>
        </a:xfrm>
        <a:prstGeom prst="roundRect">
          <a:avLst>
            <a:gd name="adj" fmla="val 10000"/>
          </a:avLst>
        </a:prstGeom>
        <a:solidFill>
          <a:schemeClr val="accent5">
            <a:hueOff val="6624224"/>
            <a:satOff val="21568"/>
            <a:lumOff val="75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Recommendation with Navigation 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124633" y="598570"/>
        <a:ext cx="1141771" cy="858694"/>
      </dsp:txXfrm>
    </dsp:sp>
    <dsp:sp modelId="{FA0B2458-A919-754C-BE2F-6FBAD224DB0E}">
      <dsp:nvSpPr>
        <dsp:cNvPr id="0" name=""/>
        <dsp:cNvSpPr/>
      </dsp:nvSpPr>
      <dsp:spPr>
        <a:xfrm>
          <a:off x="6445141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8832298"/>
            <a:satOff val="28758"/>
            <a:lumOff val="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6445141" y="914813"/>
        <a:ext cx="225598" cy="226207"/>
      </dsp:txXfrm>
    </dsp:sp>
    <dsp:sp modelId="{79B80967-ECF8-1C45-BCDD-BE9E359C5BCF}">
      <dsp:nvSpPr>
        <dsp:cNvPr id="0" name=""/>
        <dsp:cNvSpPr/>
      </dsp:nvSpPr>
      <dsp:spPr>
        <a:xfrm>
          <a:off x="6901203" y="571855"/>
          <a:ext cx="1520206" cy="912124"/>
        </a:xfrm>
        <a:prstGeom prst="roundRect">
          <a:avLst>
            <a:gd name="adj" fmla="val 10000"/>
          </a:avLst>
        </a:prstGeom>
        <a:solidFill>
          <a:schemeClr val="accent5">
            <a:hueOff val="8832298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Detects vis GPS if user went to recommended location or alternative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927918" y="598570"/>
        <a:ext cx="1466776" cy="858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1B50A-AD52-6A48-A4EE-B49752F4ECB5}">
      <dsp:nvSpPr>
        <dsp:cNvPr id="0" name=""/>
        <dsp:cNvSpPr/>
      </dsp:nvSpPr>
      <dsp:spPr>
        <a:xfrm rot="5400000">
          <a:off x="269181" y="1130326"/>
          <a:ext cx="566254" cy="5833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7C6781-05F2-E845-A123-54D9156D9A6C}">
      <dsp:nvSpPr>
        <dsp:cNvPr id="0" name=""/>
        <dsp:cNvSpPr/>
      </dsp:nvSpPr>
      <dsp:spPr>
        <a:xfrm>
          <a:off x="81358" y="590255"/>
          <a:ext cx="1007289" cy="6303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112136" y="621033"/>
        <a:ext cx="945733" cy="568820"/>
      </dsp:txXfrm>
    </dsp:sp>
    <dsp:sp modelId="{DFF3F1E4-8029-3E42-8B31-F2D727FE4088}">
      <dsp:nvSpPr>
        <dsp:cNvPr id="0" name=""/>
        <dsp:cNvSpPr/>
      </dsp:nvSpPr>
      <dsp:spPr>
        <a:xfrm>
          <a:off x="1111566" y="649721"/>
          <a:ext cx="2405939" cy="45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Search based on location</a:t>
          </a:r>
          <a:endParaRPr lang="en-US" sz="1200" kern="1200" dirty="0"/>
        </a:p>
      </dsp:txBody>
      <dsp:txXfrm>
        <a:off x="1111566" y="649721"/>
        <a:ext cx="2405939" cy="458923"/>
      </dsp:txXfrm>
    </dsp:sp>
    <dsp:sp modelId="{912FA4CA-D9D2-5745-903E-9C87210F3EE0}">
      <dsp:nvSpPr>
        <dsp:cNvPr id="0" name=""/>
        <dsp:cNvSpPr/>
      </dsp:nvSpPr>
      <dsp:spPr>
        <a:xfrm rot="5400000">
          <a:off x="1209255" y="1873994"/>
          <a:ext cx="571927" cy="7320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0DAD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443576-26AC-4E44-9CBE-203FF7670295}">
      <dsp:nvSpPr>
        <dsp:cNvPr id="0" name=""/>
        <dsp:cNvSpPr/>
      </dsp:nvSpPr>
      <dsp:spPr>
        <a:xfrm>
          <a:off x="1008905" y="1346088"/>
          <a:ext cx="953246" cy="68290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1601189"/>
                <a:satOff val="6061"/>
                <a:lumOff val="-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601189"/>
                <a:satOff val="6061"/>
                <a:lumOff val="-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601189"/>
                <a:satOff val="6061"/>
                <a:lumOff val="-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</a:t>
          </a:r>
          <a:endParaRPr lang="en-US" sz="1800" kern="1200" dirty="0"/>
        </a:p>
      </dsp:txBody>
      <dsp:txXfrm>
        <a:off x="1042248" y="1379431"/>
        <a:ext cx="886560" cy="616222"/>
      </dsp:txXfrm>
    </dsp:sp>
    <dsp:sp modelId="{A2E50FA1-7EC4-4940-867B-7FE39E4215CE}">
      <dsp:nvSpPr>
        <dsp:cNvPr id="0" name=""/>
        <dsp:cNvSpPr/>
      </dsp:nvSpPr>
      <dsp:spPr>
        <a:xfrm>
          <a:off x="1999114" y="1445607"/>
          <a:ext cx="2312555" cy="4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Get top 5 recommendations by distance</a:t>
          </a:r>
          <a:endParaRPr lang="en-US" sz="1200" kern="1200" dirty="0"/>
        </a:p>
      </dsp:txBody>
      <dsp:txXfrm>
        <a:off x="1999114" y="1445607"/>
        <a:ext cx="2312555" cy="405606"/>
      </dsp:txXfrm>
    </dsp:sp>
    <dsp:sp modelId="{0C62D3C9-D1AB-C841-A8A4-3B331D1B9A48}">
      <dsp:nvSpPr>
        <dsp:cNvPr id="0" name=""/>
        <dsp:cNvSpPr/>
      </dsp:nvSpPr>
      <dsp:spPr>
        <a:xfrm rot="5400000">
          <a:off x="2038667" y="2713656"/>
          <a:ext cx="690021" cy="6589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0DAD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8F550C-6F8B-A940-B718-8CD97667A8B7}">
      <dsp:nvSpPr>
        <dsp:cNvPr id="0" name=""/>
        <dsp:cNvSpPr/>
      </dsp:nvSpPr>
      <dsp:spPr>
        <a:xfrm>
          <a:off x="1934920" y="2202169"/>
          <a:ext cx="951217" cy="628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3202377"/>
                <a:satOff val="12121"/>
                <a:lumOff val="-78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3202377"/>
                <a:satOff val="12121"/>
                <a:lumOff val="-78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3202377"/>
                <a:satOff val="12121"/>
                <a:lumOff val="-78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Choose</a:t>
          </a:r>
          <a:endParaRPr lang="en-US" sz="1800" kern="1200" dirty="0"/>
        </a:p>
      </dsp:txBody>
      <dsp:txXfrm>
        <a:off x="1965583" y="2232832"/>
        <a:ext cx="889891" cy="566697"/>
      </dsp:txXfrm>
    </dsp:sp>
    <dsp:sp modelId="{910A10F7-0AD1-9346-BD1C-08F7326B92B2}">
      <dsp:nvSpPr>
        <dsp:cNvPr id="0" name=""/>
        <dsp:cNvSpPr/>
      </dsp:nvSpPr>
      <dsp:spPr>
        <a:xfrm>
          <a:off x="2963229" y="2299368"/>
          <a:ext cx="2217722" cy="4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User chooses recommendation, or not</a:t>
          </a:r>
          <a:endParaRPr lang="en-US" sz="1200" kern="1200" dirty="0"/>
        </a:p>
      </dsp:txBody>
      <dsp:txXfrm>
        <a:off x="2963229" y="2299368"/>
        <a:ext cx="2217722" cy="405606"/>
      </dsp:txXfrm>
    </dsp:sp>
    <dsp:sp modelId="{75A1F6A3-B6A5-4543-85F7-D75F6DD95CA1}">
      <dsp:nvSpPr>
        <dsp:cNvPr id="0" name=""/>
        <dsp:cNvSpPr/>
      </dsp:nvSpPr>
      <dsp:spPr>
        <a:xfrm>
          <a:off x="2827287" y="3027275"/>
          <a:ext cx="1045789" cy="69913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4803566"/>
                <a:satOff val="18182"/>
                <a:lumOff val="-11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03566"/>
                <a:satOff val="18182"/>
                <a:lumOff val="-11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03566"/>
                <a:satOff val="18182"/>
                <a:lumOff val="-11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Record</a:t>
          </a:r>
          <a:endParaRPr lang="en-US" sz="1800" kern="1200" dirty="0"/>
        </a:p>
      </dsp:txBody>
      <dsp:txXfrm>
        <a:off x="2861422" y="3061410"/>
        <a:ext cx="977519" cy="630863"/>
      </dsp:txXfrm>
    </dsp:sp>
    <dsp:sp modelId="{77659A5D-64A8-3741-A391-336658DC151E}">
      <dsp:nvSpPr>
        <dsp:cNvPr id="0" name=""/>
        <dsp:cNvSpPr/>
      </dsp:nvSpPr>
      <dsp:spPr>
        <a:xfrm>
          <a:off x="3911895" y="3029886"/>
          <a:ext cx="1394370" cy="667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System records user choice by GPS localization</a:t>
          </a:r>
          <a:endParaRPr lang="en-US" sz="1200" kern="1200" dirty="0"/>
        </a:p>
      </dsp:txBody>
      <dsp:txXfrm>
        <a:off x="3911895" y="3029886"/>
        <a:ext cx="1394370" cy="667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5A80C-7F22-FE49-B2E6-3FDECCA0725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579AD-1FAF-1745-AAC2-542E8ABF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3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579AD-1FAF-1745-AAC2-542E8ABF34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682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tiff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C190481-9F17-4DEF-BAE7-AB8407D78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64494" y="289249"/>
            <a:ext cx="3694922" cy="6164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36" y="1077562"/>
            <a:ext cx="2453990" cy="18776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890" y="1480930"/>
            <a:ext cx="4258662" cy="3254321"/>
          </a:xfrm>
        </p:spPr>
        <p:txBody>
          <a:bodyPr>
            <a:normAutofit/>
          </a:bodyPr>
          <a:lstStyle/>
          <a:p>
            <a:pPr algn="l"/>
            <a:r>
              <a:rPr lang="en-US" sz="5700"/>
              <a:t>Smart 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892" y="4804850"/>
            <a:ext cx="4258660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i="1" dirty="0"/>
              <a:t>The map that guides you to what you desire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US" sz="1700" dirty="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dirty="0"/>
              <a:t>	Presented by </a:t>
            </a:r>
            <a:r>
              <a:rPr lang="en-US" sz="1700" b="1" dirty="0" err="1" smtClean="0"/>
              <a:t>SmartPy</a:t>
            </a:r>
            <a:r>
              <a:rPr lang="en-US" sz="1700" b="1" dirty="0" smtClean="0"/>
              <a:t> </a:t>
            </a:r>
            <a:r>
              <a:rPr lang="en-US" sz="1700" b="1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377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69" r="39072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8" name="Rectangle 17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en-US" dirty="0"/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18" y="1638300"/>
            <a:ext cx="4632582" cy="1886778"/>
          </a:xfrm>
        </p:spPr>
        <p:txBody>
          <a:bodyPr>
            <a:normAutofit/>
          </a:bodyPr>
          <a:lstStyle/>
          <a:p>
            <a:r>
              <a:rPr lang="en-US" dirty="0"/>
              <a:t>Smart Phone users</a:t>
            </a:r>
          </a:p>
          <a:p>
            <a:r>
              <a:rPr lang="en-US" dirty="0"/>
              <a:t>Ages 18-25</a:t>
            </a:r>
          </a:p>
          <a:p>
            <a:r>
              <a:rPr lang="en-US" dirty="0"/>
              <a:t>Tourists</a:t>
            </a:r>
          </a:p>
          <a:p>
            <a:r>
              <a:rPr lang="en-US" dirty="0"/>
              <a:t>Foodies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25618" y="3734628"/>
            <a:ext cx="46325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Brand Awareness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25618" y="4459356"/>
            <a:ext cx="4632582" cy="239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Build via: </a:t>
            </a:r>
          </a:p>
          <a:p>
            <a:pPr lvl="1"/>
            <a:r>
              <a:rPr lang="en-US" dirty="0" smtClean="0"/>
              <a:t>social media</a:t>
            </a:r>
          </a:p>
          <a:p>
            <a:pPr lvl="1"/>
            <a:r>
              <a:rPr lang="en-US" dirty="0" smtClean="0"/>
              <a:t>Word of Mouth</a:t>
            </a:r>
          </a:p>
          <a:p>
            <a:r>
              <a:rPr lang="en-US" dirty="0" smtClean="0"/>
              <a:t>App grows with brand awareness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03509" y="3525078"/>
            <a:ext cx="513569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69" r="39072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5026834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Sources of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18" y="1941444"/>
            <a:ext cx="5026834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Advertisement</a:t>
            </a:r>
          </a:p>
          <a:p>
            <a:pPr marL="758825" lvl="1" indent="-354013"/>
            <a:r>
              <a:rPr lang="en-US" dirty="0" smtClean="0"/>
              <a:t>Restaurants (Featured of the day)</a:t>
            </a:r>
          </a:p>
          <a:p>
            <a:pPr marL="758825" lvl="1" indent="-354013"/>
            <a:r>
              <a:rPr lang="en-US" dirty="0" smtClean="0"/>
              <a:t>Alternative Products</a:t>
            </a:r>
            <a:endParaRPr lang="en-US" dirty="0"/>
          </a:p>
          <a:p>
            <a:r>
              <a:rPr lang="en-US" dirty="0" smtClean="0"/>
              <a:t>Subscription System</a:t>
            </a:r>
            <a:endParaRPr lang="en-US" dirty="0"/>
          </a:p>
          <a:p>
            <a:pPr marL="719138" lvl="1" indent="-354013"/>
            <a:r>
              <a:rPr lang="en-US" dirty="0" smtClean="0"/>
              <a:t>Free </a:t>
            </a:r>
          </a:p>
          <a:p>
            <a:pPr marL="719138" lvl="1" indent="-354013"/>
            <a:r>
              <a:rPr lang="en-US" dirty="0" smtClean="0"/>
              <a:t>One time fee (No ads from alternative products)</a:t>
            </a:r>
            <a:r>
              <a:rPr lang="mr-IN" dirty="0"/>
              <a:t> </a:t>
            </a:r>
            <a:endParaRPr lang="en-US" dirty="0" smtClean="0"/>
          </a:p>
          <a:p>
            <a:pPr marL="719138" lvl="1" indent="-354013"/>
            <a:r>
              <a:rPr lang="en-US" dirty="0" smtClean="0"/>
              <a:t>Annual (Access to additional features)       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1100" b="1" dirty="0" smtClean="0"/>
              <a:t>to be released in 2019 only</a:t>
            </a:r>
            <a:endParaRPr lang="en-US" sz="1100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2" r="15944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xmlns="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Launch Timeline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652363" y="2074432"/>
            <a:ext cx="8366783" cy="3394936"/>
            <a:chOff x="610276" y="1600055"/>
            <a:chExt cx="8366783" cy="3394936"/>
          </a:xfrm>
        </p:grpSpPr>
        <p:sp>
          <p:nvSpPr>
            <p:cNvPr id="4" name="Right Arrow 3"/>
            <p:cNvSpPr/>
            <p:nvPr/>
          </p:nvSpPr>
          <p:spPr>
            <a:xfrm>
              <a:off x="694450" y="3210339"/>
              <a:ext cx="8282609" cy="437322"/>
            </a:xfrm>
            <a:prstGeom prst="rightArrow">
              <a:avLst/>
            </a:prstGeom>
            <a:solidFill>
              <a:srgbClr val="4B97E4"/>
            </a:solidFill>
            <a:ln>
              <a:solidFill>
                <a:srgbClr val="4B97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0276" y="3105977"/>
              <a:ext cx="556591" cy="579783"/>
            </a:xfrm>
            <a:prstGeom prst="ellipse">
              <a:avLst/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/>
                <a:t>2017</a:t>
              </a:r>
              <a:endParaRPr lang="en-US" sz="1050"/>
            </a:p>
          </p:txBody>
        </p:sp>
        <p:sp>
          <p:nvSpPr>
            <p:cNvPr id="11" name="Oval 10"/>
            <p:cNvSpPr/>
            <p:nvPr/>
          </p:nvSpPr>
          <p:spPr>
            <a:xfrm>
              <a:off x="2989041" y="3105978"/>
              <a:ext cx="556591" cy="579783"/>
            </a:xfrm>
            <a:prstGeom prst="ellipse">
              <a:avLst/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2018</a:t>
              </a:r>
              <a:endParaRPr lang="en-US" sz="105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44763" y="3195884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Dec</a:t>
              </a:r>
              <a:endParaRPr lang="en-US" sz="105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344135" y="3203111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Nov</a:t>
              </a:r>
              <a:endParaRPr lang="en-US" sz="105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271" y="4095715"/>
              <a:ext cx="1439576" cy="646331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Inception of Smart Eats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4"/>
              <a:endCxn id="7" idx="0"/>
            </p:cNvCxnSpPr>
            <p:nvPr/>
          </p:nvCxnSpPr>
          <p:spPr>
            <a:xfrm flipH="1">
              <a:off x="1634059" y="3654888"/>
              <a:ext cx="1" cy="44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59740" y="1600055"/>
              <a:ext cx="1549893" cy="1200329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round development and 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Demo for NYC only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2534687" y="2748669"/>
              <a:ext cx="1" cy="447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769924" y="3195884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Jan</a:t>
              </a:r>
              <a:endParaRPr 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92695" y="4071661"/>
              <a:ext cx="1934305" cy="923330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Launch to NYC Market on IPhone and Android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25" idx="4"/>
              <a:endCxn id="28" idx="0"/>
            </p:cNvCxnSpPr>
            <p:nvPr/>
          </p:nvCxnSpPr>
          <p:spPr>
            <a:xfrm flipH="1">
              <a:off x="4059848" y="3647661"/>
              <a:ext cx="1" cy="42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258238" y="3165463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Apr</a:t>
              </a:r>
              <a:endParaRPr lang="en-US" sz="105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909938" y="3172239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Nov</a:t>
              </a:r>
              <a:endParaRPr 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48839" y="2044688"/>
              <a:ext cx="1998646" cy="646331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Expected to record first breakeven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7879" y="4033971"/>
              <a:ext cx="1743965" cy="923330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Launch in LA</a:t>
              </a:r>
              <a:r>
                <a:rPr lang="en-US" smtClean="0"/>
                <a:t>, Chicago, Boston, Austin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38" idx="0"/>
              <a:endCxn id="40" idx="2"/>
            </p:cNvCxnSpPr>
            <p:nvPr/>
          </p:nvCxnSpPr>
          <p:spPr>
            <a:xfrm flipH="1" flipV="1">
              <a:off x="5548162" y="2691019"/>
              <a:ext cx="1" cy="474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9" idx="4"/>
              <a:endCxn id="41" idx="0"/>
            </p:cNvCxnSpPr>
            <p:nvPr/>
          </p:nvCxnSpPr>
          <p:spPr>
            <a:xfrm flipH="1">
              <a:off x="7199862" y="3624016"/>
              <a:ext cx="1" cy="409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071844" y="3101459"/>
              <a:ext cx="556591" cy="579783"/>
            </a:xfrm>
            <a:prstGeom prst="ellipse">
              <a:avLst/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2019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9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8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9" r="15942" b="-1"/>
          <a:stretch/>
        </p:blipFill>
        <p:spPr bwMode="auto">
          <a:xfrm>
            <a:off x="20" y="10"/>
            <a:ext cx="9143980" cy="685930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1A96B9-F717-4812-9DB0-C99D994623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6670" y="1137137"/>
            <a:ext cx="7400611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BB5C5996-5C1E-4768-90AE-87BED835C6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226038F9-8CE0-4A41-9EF0-3A27023DEF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346" y="1788454"/>
            <a:ext cx="6270921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dirty="0" smtClean="0"/>
              <a:t>QUESTIONS?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36" y="1077562"/>
            <a:ext cx="2453990" cy="18776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890" y="1480930"/>
            <a:ext cx="4258662" cy="3254321"/>
          </a:xfrm>
        </p:spPr>
        <p:txBody>
          <a:bodyPr>
            <a:normAutofit/>
          </a:bodyPr>
          <a:lstStyle/>
          <a:p>
            <a:pPr algn="l"/>
            <a:r>
              <a:rPr lang="en-US" sz="5700"/>
              <a:t>Smart 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892" y="4804850"/>
            <a:ext cx="4258660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i="1" dirty="0"/>
              <a:t>The map that guides you to what you desire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US" sz="1700" dirty="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dirty="0"/>
              <a:t>	Presented by </a:t>
            </a:r>
            <a:r>
              <a:rPr lang="en-US" sz="1700" b="1" dirty="0" err="1"/>
              <a:t>SmartPy</a:t>
            </a:r>
            <a:r>
              <a:rPr lang="en-US" sz="1700" b="1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4456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25" name="Rectangle 24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en-US" dirty="0"/>
              <a:t>Who is </a:t>
            </a:r>
            <a:r>
              <a:rPr lang="en-US" dirty="0" err="1"/>
              <a:t>SmartPY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18" y="2286000"/>
            <a:ext cx="4632582" cy="3581400"/>
          </a:xfrm>
        </p:spPr>
        <p:txBody>
          <a:bodyPr>
            <a:normAutofit/>
          </a:bodyPr>
          <a:lstStyle/>
          <a:p>
            <a:r>
              <a:rPr lang="en-US" sz="1700" dirty="0"/>
              <a:t>Jinlian </a:t>
            </a:r>
            <a:r>
              <a:rPr lang="en-US" sz="1700" dirty="0" err="1"/>
              <a:t>Meric</a:t>
            </a:r>
            <a:endParaRPr lang="en-US" sz="1700" dirty="0"/>
          </a:p>
          <a:p>
            <a:pPr marL="758825" lvl="1" indent="-354013"/>
            <a:r>
              <a:rPr lang="en-US" sz="1700" dirty="0"/>
              <a:t>Project Manager</a:t>
            </a:r>
          </a:p>
          <a:p>
            <a:r>
              <a:rPr lang="en-US" sz="1700" dirty="0" err="1"/>
              <a:t>Pranay</a:t>
            </a:r>
            <a:r>
              <a:rPr lang="en-US" sz="1700" dirty="0"/>
              <a:t> </a:t>
            </a:r>
            <a:r>
              <a:rPr lang="en-US" sz="1700" dirty="0" err="1"/>
              <a:t>Katta</a:t>
            </a:r>
            <a:endParaRPr lang="en-US" sz="1700" dirty="0"/>
          </a:p>
          <a:p>
            <a:pPr marL="758825" lvl="1" indent="-354013"/>
            <a:r>
              <a:rPr lang="en-US" sz="1700" dirty="0"/>
              <a:t>Software </a:t>
            </a:r>
            <a:r>
              <a:rPr lang="en-US" sz="1700" dirty="0" smtClean="0"/>
              <a:t>developer </a:t>
            </a:r>
            <a:r>
              <a:rPr lang="en-US" sz="1700" dirty="0"/>
              <a:t>and </a:t>
            </a:r>
            <a:r>
              <a:rPr lang="en-US" sz="1700"/>
              <a:t>QA </a:t>
            </a:r>
            <a:r>
              <a:rPr lang="en-US" sz="1700" smtClean="0"/>
              <a:t>Specialist</a:t>
            </a:r>
            <a:endParaRPr lang="en-US" sz="1700" dirty="0"/>
          </a:p>
          <a:p>
            <a:pPr marL="758825" lvl="1" indent="-354013"/>
            <a:r>
              <a:rPr lang="en-US" sz="1700" dirty="0"/>
              <a:t>Data Scientist </a:t>
            </a:r>
            <a:r>
              <a:rPr lang="mr-IN" sz="1700" dirty="0"/>
              <a:t>–</a:t>
            </a:r>
            <a:r>
              <a:rPr lang="en-US" sz="1700" dirty="0"/>
              <a:t> Machine Learning expert</a:t>
            </a:r>
          </a:p>
          <a:p>
            <a:pPr lvl="1"/>
            <a:endParaRPr lang="en-US" sz="1700" dirty="0"/>
          </a:p>
          <a:p>
            <a:pPr marL="0" lvl="1" indent="0">
              <a:buNone/>
            </a:pPr>
            <a:r>
              <a:rPr lang="en-US" sz="1700" b="1" dirty="0"/>
              <a:t>Combined we are a team with over 10 years of experience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2317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title="Side bar">
            <a:extLst>
              <a:ext uri="{FF2B5EF4-FFF2-40B4-BE49-F238E27FC236}">
                <a16:creationId xmlns:a16="http://schemas.microsoft.com/office/drawing/2014/main" xmlns="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What is Smart Eats?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4623" y="1960627"/>
            <a:ext cx="239267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0E5A2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(foodie) brain</a:t>
            </a:r>
            <a:endParaRPr lang="en-US" sz="3600" b="0" cap="none" spc="0" dirty="0">
              <a:ln w="0"/>
              <a:solidFill>
                <a:srgbClr val="0E5A2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1532" y="2233952"/>
            <a:ext cx="24526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Navigation System</a:t>
            </a:r>
            <a:endParaRPr lang="en-US" sz="3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4181" y="2212418"/>
            <a:ext cx="24504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Yelp</a:t>
            </a:r>
            <a:r>
              <a:rPr lang="en-US" sz="3600" b="0" cap="none" spc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</a:p>
          <a:p>
            <a:pPr algn="ctr"/>
            <a:r>
              <a:rPr lang="en-US" sz="36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table</a:t>
            </a:r>
            <a:endParaRPr lang="en-US" sz="36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lus 7"/>
          <p:cNvSpPr/>
          <p:nvPr/>
        </p:nvSpPr>
        <p:spPr>
          <a:xfrm>
            <a:off x="2872794" y="2396292"/>
            <a:ext cx="728870" cy="834887"/>
          </a:xfrm>
          <a:prstGeom prst="mathPlus">
            <a:avLst>
              <a:gd name="adj1" fmla="val 89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6002358" y="2393481"/>
            <a:ext cx="728870" cy="834887"/>
          </a:xfrm>
          <a:prstGeom prst="mathPlus">
            <a:avLst>
              <a:gd name="adj1" fmla="val 89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4378964" y="3682155"/>
            <a:ext cx="940905" cy="63610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040835" y="2385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93" y="4733440"/>
            <a:ext cx="2268245" cy="17355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2317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xmlns="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22786" y="1944939"/>
            <a:ext cx="8425937" cy="3881633"/>
            <a:chOff x="622786" y="1428104"/>
            <a:chExt cx="8425937" cy="3881633"/>
          </a:xfrm>
        </p:grpSpPr>
        <p:sp>
          <p:nvSpPr>
            <p:cNvPr id="7" name="Curved Right Arrow 6"/>
            <p:cNvSpPr/>
            <p:nvPr/>
          </p:nvSpPr>
          <p:spPr>
            <a:xfrm rot="5400000">
              <a:off x="4870669" y="-1119310"/>
              <a:ext cx="1050055" cy="6144884"/>
            </a:xfrm>
            <a:prstGeom prst="curvedRightArrow">
              <a:avLst>
                <a:gd name="adj1" fmla="val 18185"/>
                <a:gd name="adj2" fmla="val 40933"/>
                <a:gd name="adj3" fmla="val 25000"/>
              </a:avLst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15"/>
            <p:cNvSpPr txBox="1"/>
            <p:nvPr/>
          </p:nvSpPr>
          <p:spPr>
            <a:xfrm>
              <a:off x="3414357" y="1850531"/>
              <a:ext cx="4245400" cy="3554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smtClean="0">
                  <a:effectLst/>
                  <a:ea typeface="Calibri" charset="0"/>
                  <a:cs typeface="Times New Roman" charset="0"/>
                </a:rPr>
                <a:t>User choice entered </a:t>
              </a:r>
              <a:r>
                <a:rPr lang="en-US" sz="1200" dirty="0">
                  <a:effectLst/>
                  <a:ea typeface="Calibri" charset="0"/>
                  <a:cs typeface="Times New Roman" charset="0"/>
                </a:rPr>
                <a:t>into existing data if user goes to location</a:t>
              </a:r>
              <a:endParaRPr lang="en-US" sz="1400" dirty="0">
                <a:effectLst/>
                <a:ea typeface="Calibri" charset="0"/>
                <a:cs typeface="Times New Roman" charset="0"/>
              </a:endParaRPr>
            </a:p>
          </p:txBody>
        </p:sp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1213382100"/>
                </p:ext>
              </p:extLst>
            </p:nvPr>
          </p:nvGraphicFramePr>
          <p:xfrm>
            <a:off x="622786" y="2144134"/>
            <a:ext cx="8425937" cy="20558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5" name="Right Arrow 4"/>
            <p:cNvSpPr/>
            <p:nvPr/>
          </p:nvSpPr>
          <p:spPr>
            <a:xfrm rot="5400000">
              <a:off x="2137725" y="3755189"/>
              <a:ext cx="371060" cy="518501"/>
            </a:xfrm>
            <a:prstGeom prst="rightArrow">
              <a:avLst>
                <a:gd name="adj1" fmla="val 50000"/>
                <a:gd name="adj2" fmla="val 46429"/>
              </a:avLst>
            </a:prstGeom>
            <a:solidFill>
              <a:srgbClr val="88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8096" y="4315824"/>
              <a:ext cx="1930315" cy="993913"/>
            </a:xfrm>
            <a:prstGeom prst="roundRect">
              <a:avLst/>
            </a:prstGeom>
            <a:solidFill>
              <a:srgbClr val="8879CA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Run recommendation module against cluster, search and scraped data from Yelp and Open table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Up Arrow 11"/>
            <p:cNvSpPr/>
            <p:nvPr/>
          </p:nvSpPr>
          <p:spPr>
            <a:xfrm>
              <a:off x="4080424" y="3903363"/>
              <a:ext cx="490330" cy="1066938"/>
            </a:xfrm>
            <a:prstGeom prst="upArrow">
              <a:avLst/>
            </a:prstGeom>
            <a:solidFill>
              <a:srgbClr val="9F7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14357" y="4746593"/>
              <a:ext cx="947598" cy="223708"/>
            </a:xfrm>
            <a:prstGeom prst="rect">
              <a:avLst/>
            </a:prstGeom>
            <a:solidFill>
              <a:srgbClr val="9F7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8" name="Rectangle 17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7" y="685800"/>
            <a:ext cx="4934069" cy="1222513"/>
          </a:xfrm>
        </p:spPr>
        <p:txBody>
          <a:bodyPr>
            <a:normAutofit/>
          </a:bodyPr>
          <a:lstStyle/>
          <a:p>
            <a:r>
              <a:rPr lang="en-US" dirty="0"/>
              <a:t>Setting up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356" y="1371600"/>
            <a:ext cx="5046102" cy="506730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b="1" dirty="0"/>
              <a:t>Scarped data from Open table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Restaurant ID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Overall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Recommend to friend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Food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Service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Ambiance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Noise level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Cuisines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Price Range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Hours of </a:t>
            </a:r>
            <a:r>
              <a:rPr lang="en-US" sz="1400" dirty="0" smtClean="0"/>
              <a:t>Operation</a:t>
            </a:r>
          </a:p>
          <a:p>
            <a:pPr marL="1033463" lvl="1" indent="-496888">
              <a:spcAft>
                <a:spcPts val="0"/>
              </a:spcAft>
            </a:pPr>
            <a:endParaRPr lang="en-US" sz="1200" dirty="0"/>
          </a:p>
          <a:p>
            <a:pPr>
              <a:spcAft>
                <a:spcPts val="0"/>
              </a:spcAft>
            </a:pPr>
            <a:r>
              <a:rPr lang="en-US" sz="1400" b="1" dirty="0"/>
              <a:t>Created Sample User Data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Cuisine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Environment/Ambiance Type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Overall User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Price Range</a:t>
            </a:r>
          </a:p>
          <a:p>
            <a:pPr marL="1033463" lvl="1" indent="-496888"/>
            <a:r>
              <a:rPr lang="en-US" sz="1400" dirty="0"/>
              <a:t>Date</a:t>
            </a:r>
          </a:p>
          <a:p>
            <a:pPr marL="1033463" lvl="1" indent="-496888"/>
            <a:r>
              <a:rPr lang="en-US" sz="1400" dirty="0"/>
              <a:t>Time (breakfast, lunch, snack, dinner, late </a:t>
            </a:r>
            <a:r>
              <a:rPr lang="en-US" sz="1400" dirty="0" smtClean="0"/>
              <a:t>night)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8" name="Rectangle 17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39" y="685800"/>
            <a:ext cx="5406887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Designing the recommendation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338" y="2060712"/>
            <a:ext cx="5406887" cy="42075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Collaborative filtering by </a:t>
            </a:r>
            <a:r>
              <a:rPr lang="en-US" dirty="0" err="1" smtClean="0"/>
              <a:t>Turi</a:t>
            </a:r>
            <a:endParaRPr lang="en-US" dirty="0" smtClean="0"/>
          </a:p>
          <a:p>
            <a:r>
              <a:rPr lang="en-US" dirty="0" smtClean="0"/>
              <a:t>3 recommendation types:</a:t>
            </a:r>
          </a:p>
          <a:p>
            <a:pPr marL="981075" lvl="1" indent="-392113"/>
            <a:r>
              <a:rPr lang="en-US" dirty="0" smtClean="0"/>
              <a:t>Popularity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Ranks based on overall rating by all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Used when no data history</a:t>
            </a:r>
          </a:p>
          <a:p>
            <a:pPr marL="981075" lvl="1" indent="-392113"/>
            <a:r>
              <a:rPr lang="en-US" dirty="0" smtClean="0"/>
              <a:t>Similarity </a:t>
            </a:r>
            <a:r>
              <a:rPr lang="en-US" sz="1400" b="1" dirty="0" smtClean="0"/>
              <a:t>(coming soon)</a:t>
            </a:r>
            <a:endParaRPr lang="en-US" sz="1400" b="1" dirty="0"/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Ranks according to similarity of user choices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Used once data history exists</a:t>
            </a:r>
          </a:p>
          <a:p>
            <a:pPr marL="981075" lvl="1" indent="-392113"/>
            <a:r>
              <a:rPr lang="en-US" dirty="0" smtClean="0"/>
              <a:t>Factorization </a:t>
            </a:r>
            <a:r>
              <a:rPr lang="en-US" sz="1200" b="1" dirty="0"/>
              <a:t>(coming </a:t>
            </a:r>
            <a:r>
              <a:rPr lang="en-US" sz="1200" b="1" dirty="0" smtClean="0"/>
              <a:t>soon</a:t>
            </a:r>
            <a:r>
              <a:rPr lang="en-US" sz="1200" b="1" dirty="0"/>
              <a:t>)</a:t>
            </a:r>
            <a:endParaRPr lang="en-US" sz="1200" dirty="0"/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Ranks based on predicted ratings from user 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Used once data history exists</a:t>
            </a:r>
            <a:endParaRPr lang="en-US" dirty="0"/>
          </a:p>
          <a:p>
            <a:pPr marL="1477963" lvl="2" indent="-536575">
              <a:buFont typeface="Courier New" charset="0"/>
              <a:buChar char="o"/>
            </a:pPr>
            <a:endParaRPr lang="en-US" dirty="0" smtClean="0"/>
          </a:p>
          <a:p>
            <a:pPr lvl="4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Getting the recommendation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98993786"/>
              </p:ext>
            </p:extLst>
          </p:nvPr>
        </p:nvGraphicFramePr>
        <p:xfrm>
          <a:off x="3825618" y="1959666"/>
          <a:ext cx="530626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15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8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9" r="15942" b="-1"/>
          <a:stretch/>
        </p:blipFill>
        <p:spPr bwMode="auto">
          <a:xfrm>
            <a:off x="20" y="10"/>
            <a:ext cx="9143980" cy="6859300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F1A96B9-F717-4812-9DB0-C99D994623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6670" y="1137137"/>
            <a:ext cx="7400611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xmlns="" id="{BB5C5996-5C1E-4768-90AE-87BED835C6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xmlns="" id="{226038F9-8CE0-4A41-9EF0-3A27023DEF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346" y="1788454"/>
            <a:ext cx="6270921" cy="2098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7200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9929" y="3956279"/>
            <a:ext cx="5123755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sz="2300" i="1" dirty="0"/>
              <a:t>When Smart Eats satisfies you inner foodie desire</a:t>
            </a:r>
          </a:p>
        </p:txBody>
      </p:sp>
    </p:spTree>
    <p:extLst>
      <p:ext uri="{BB962C8B-B14F-4D97-AF65-F5344CB8AC3E}">
        <p14:creationId xmlns:p14="http://schemas.microsoft.com/office/powerpoint/2010/main" val="23869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2317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xmlns="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20" y="1406576"/>
            <a:ext cx="72009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No direct competitors</a:t>
            </a:r>
          </a:p>
          <a:p>
            <a:r>
              <a:rPr lang="en-US" dirty="0" smtClean="0"/>
              <a:t>Indirect competitors market share distribution: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02771031"/>
              </p:ext>
            </p:extLst>
          </p:nvPr>
        </p:nvGraphicFramePr>
        <p:xfrm>
          <a:off x="1787754" y="23503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852" y="6414330"/>
            <a:ext cx="847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</a:rPr>
              <a:t>No competitor offers both services and added value Smart Eats has</a:t>
            </a:r>
            <a:endParaRPr lang="en-US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1332</TotalTime>
  <Words>437</Words>
  <Application>Microsoft Office PowerPoint</Application>
  <PresentationFormat>On-screen Show (4:3)</PresentationFormat>
  <Paragraphs>113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Crop</vt:lpstr>
      <vt:lpstr>Smart eats</vt:lpstr>
      <vt:lpstr>Who is SmartPY?</vt:lpstr>
      <vt:lpstr>What is Smart Eats?</vt:lpstr>
      <vt:lpstr>How does it work?</vt:lpstr>
      <vt:lpstr>Setting up the data</vt:lpstr>
      <vt:lpstr>Designing the recommendation system</vt:lpstr>
      <vt:lpstr>Getting the recommendation</vt:lpstr>
      <vt:lpstr>DEMO</vt:lpstr>
      <vt:lpstr>Market Analysis</vt:lpstr>
      <vt:lpstr>Target Market</vt:lpstr>
      <vt:lpstr>Sources of revenue</vt:lpstr>
      <vt:lpstr>Launch Timeline</vt:lpstr>
      <vt:lpstr>QUESTIONS?</vt:lpstr>
      <vt:lpstr>Smart eats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eats</dc:title>
  <dc:creator>Jinlian Meric</dc:creator>
  <cp:lastModifiedBy>pranay kumar reddy</cp:lastModifiedBy>
  <cp:revision>40</cp:revision>
  <dcterms:created xsi:type="dcterms:W3CDTF">2017-12-11T19:05:48Z</dcterms:created>
  <dcterms:modified xsi:type="dcterms:W3CDTF">2018-01-15T04:31:29Z</dcterms:modified>
</cp:coreProperties>
</file>