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38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9edc56d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9edc56d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Define the core message or hypothesis of your project.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Describe the questions you asked, and </a:t>
            </a:r>
            <a:r>
              <a:rPr lang="en" i="1">
                <a:solidFill>
                  <a:schemeClr val="dk1"/>
                </a:solidFill>
              </a:rPr>
              <a:t>why</a:t>
            </a:r>
            <a:r>
              <a:rPr lang="en">
                <a:solidFill>
                  <a:schemeClr val="dk1"/>
                </a:solidFill>
              </a:rPr>
              <a:t> you asked them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Describe whether you were able to answer these questions to your satisfaction, and briefly summarize your findings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>
                <a:solidFill>
                  <a:schemeClr val="lt1"/>
                </a:solidFill>
              </a:rPr>
              <a:t>tisfaction, and briefly summarize your findings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9edc56d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9edc56d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Elaborate on the questions you asked, describing what kinds of data you needed to answer them, and where you found it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9edc56d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9edc56d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Describe the exploration and cleanup process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Discuss insights you had while exploring the data that you didn't anticipate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Discuss any problems that arose after exploring the data, and how you resolved them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Present and discuss interesting figures developed during exploration, ideally with the help of Jupyter Notebook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9edc56d9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9edc56d9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Discuss the steps you took to analyze the data and answer each question you asked in your proposal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Present and discuss interesting figures developed during analysis, ideally with the help of Jupyter Notebook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9edc56d9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9edc56d9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Discuss your findings. Did you find what you expected to find? If not, why not? What inferences or general conclusions can you draw from your analysis?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9edc56d9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9edc56d9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Discuss any difficulties that arose, and how you dealt with them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Discuss any additional questions that came up, but which you didn't have time to answer: What would you research next, if you had two more weeks?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9edc56d9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9edc56d9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1 - Analysis of the Impact of COVID-19 on ...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728650" y="3924925"/>
            <a:ext cx="41898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817"/>
              <a:t>Group Members: Ron Fernandez, Pearl Kriger, Thomas Stephens, and Abigail Carreon</a:t>
            </a:r>
            <a:endParaRPr sz="817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817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81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311700" y="459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Motivation/Summary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Our project is to uncover patterns in COVID-19 trends among U.S. counties. We will examine relationships between covid statistics and climate/weather, education, and the housing market.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Questions asked: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How did weather affect COVID-19 infection rate?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How did COVID-19 impact education?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(Other question - could not find in outline)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How did COVID-19 affect the housing market?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Questions/Data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390025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Questions asked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How did weather affect COVID-19 infection rate?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How did COVID-19 impact education?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(Other question - could not find in outline)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How did COVID-19 affect the housing market?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 Needed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Housing Data (sales in chosen county in 2019 and 2020) - Data provided by Redfin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Education Data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Weather Data/API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Clean-Up &amp; Exploration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32645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Weather: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Found/created Covid csv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Made list of random counties, merged latitude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Made call for past “” days from oikolab.com Weather API per county and merged all data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Graphed result</a:t>
            </a:r>
          </a:p>
          <a:p>
            <a:pPr marL="0" indent="0">
              <a:spcAft>
                <a:spcPts val="120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Will condense all this into a more organized statement once others add their findings for their question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Pearl -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Ron -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Thomas -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Abigail -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Mortem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Difficulties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Finding datasets to use, we applicable to the questions we were asking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Additional Questions?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052550" y="4083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763" y="1256838"/>
            <a:ext cx="45624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474</Words>
  <Application>Microsoft Office PowerPoint</Application>
  <PresentationFormat>On-screen Show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Montserrat</vt:lpstr>
      <vt:lpstr>Lato</vt:lpstr>
      <vt:lpstr>Arial</vt:lpstr>
      <vt:lpstr>Focus</vt:lpstr>
      <vt:lpstr>Project 1 - Analysis of the Impact of COVID-19 on ...</vt:lpstr>
      <vt:lpstr>Motivation/Summary </vt:lpstr>
      <vt:lpstr>Questions/Data</vt:lpstr>
      <vt:lpstr>Data Clean-Up &amp; Exploration</vt:lpstr>
      <vt:lpstr>Data Analysis</vt:lpstr>
      <vt:lpstr>Discussion</vt:lpstr>
      <vt:lpstr>Post Mortem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1 - Analysis of the Impact of COVID-19 on ...</dc:title>
  <cp:lastModifiedBy>Thomas Stephens</cp:lastModifiedBy>
  <cp:revision>2</cp:revision>
  <dcterms:modified xsi:type="dcterms:W3CDTF">2021-03-27T03:56:23Z</dcterms:modified>
</cp:coreProperties>
</file>