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edc56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9edc56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Define the core message or hypothesis of your project.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Describe the questions you asked, and </a:t>
            </a:r>
            <a:r>
              <a:rPr i="1" lang="en">
                <a:solidFill>
                  <a:schemeClr val="dk1"/>
                </a:solidFill>
              </a:rPr>
              <a:t>why</a:t>
            </a:r>
            <a:r>
              <a:rPr lang="en">
                <a:solidFill>
                  <a:schemeClr val="dk1"/>
                </a:solidFill>
              </a:rPr>
              <a:t> you asked them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Describe whether you were able to answer these questions to your satisfaction, and briefly summarize your findings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tisfaction, and briefly summarize your findings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edc56d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edc56d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Elaborate on the questions you asked, describing what kinds of data you needed to answer them, and where you found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9edc56d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9edc56d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Describe the exploration and cleanup process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insights you had while exploring the data that you didn't anticipate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any problems that arose after exploring the data, and how you resolved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Present and discuss interesting figures developed during exploration, ideally with the help of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9edc56d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9edc56d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the steps you took to analyze the data and answer each question you asked in your proposal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Present and discuss intere</a:t>
            </a:r>
            <a:r>
              <a:rPr lang="en"/>
              <a:t>sting figures developed during analysis, ideally with the help of Jupyter Notebook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edc56d9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edc56d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your findings. Did you find what you expected to find? If not, why not? What inferences or general conclusions can you draw from your analysis?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edc56d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9edc56d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any difficulties that arose, and how you dealt with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any additional questions that came up, but which you didn't have time to answer: What would you research next, if you had two more weeks?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9edc56d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9edc56d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1 - Analysis of the Impact of COVID-19 on ...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28650" y="3924925"/>
            <a:ext cx="4189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817"/>
              <a:t>Group Members: Ron Fernandez, Pearl Kriger, Thomas Stephens, and Abigail Carreon</a:t>
            </a:r>
            <a:endParaRPr sz="81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1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1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45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Motivation/Summary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Our project is to uncover patterns in COVID-19 trends among U.S. counties. We will examine relationships between covid statistics and climate/weather, education, and the housing market.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Questions asked: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weather affect COVID-19 infection rate?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COVID-19 impact education?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(Other question - could not find in outline)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COVID-19 affect the housing market?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900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Questions asked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weather affect COVID-19 infection rate?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COVID-19 impact education?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(Other question - could not find in outline)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COVID-19 affect the housing market?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Needed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Housing Data (sales in chosen county in 2019 and 2020) - Data provided by Redfin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Education Data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Weather Data/API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Clean-Up &amp; Exploration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3264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condense all this into a more organized statement once others add their findings for their question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Pearl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Ron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Thomas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Abigail -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Difficulties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Finding datasets to use, we applicable to the questions we were asking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Questions?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052550" y="40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1256838"/>
            <a:ext cx="45624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