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E387C9-25DC-4984-8727-4758431617A0}">
  <a:tblStyle styleId="{31E387C9-25DC-4984-8727-4758431617A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51" name="Google Shape;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57" name="Google Shape;15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66" name="Google Shape;1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78" name="Google Shape;17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84" name="Google Shape;1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04" name="Google Shape;20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10" name="Google Shape;21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15" name="Google Shape;21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21" name="Google Shape;22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27" name="Google Shape;22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33" name="Google Shape;23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39" name="Google Shape;23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45" name="Google Shape;24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51" name="Google Shape;25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57" name="Google Shape;25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63" name="Google Shape;26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17" name="Google Shape;1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28" name="Google Shape;1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5" name="Google Shape;1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ото - вертикально" showMasterSp="0" type="tx">
  <p:cSld name="TITLE_AND_BODY">
    <p:bg>
      <p:bgPr>
        <a:solidFill>
          <a:srgbClr val="222222"/>
        </a:solidFill>
      </p:bgPr>
    </p:bg>
    <p:spTree>
      <p:nvGrpSpPr>
        <p:cNvPr id="10" name="Shape 10"/>
        <p:cNvGrpSpPr/>
        <p:nvPr/>
      </p:nvGrpSpPr>
      <p:grpSpPr>
        <a:xfrm>
          <a:off x="0" y="0"/>
          <a:ext cx="0" cy="0"/>
          <a:chOff x="0" y="0"/>
          <a:chExt cx="0" cy="0"/>
        </a:xfrm>
      </p:grpSpPr>
      <p:sp>
        <p:nvSpPr>
          <p:cNvPr id="11" name="Google Shape;11;p2"/>
          <p:cNvSpPr/>
          <p:nvPr>
            <p:ph idx="2" type="pic"/>
          </p:nvPr>
        </p:nvSpPr>
        <p:spPr>
          <a:xfrm>
            <a:off x="1143000" y="0"/>
            <a:ext cx="2893219" cy="514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1pPr>
            <a:lvl2pPr lvl="1"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lvl="2"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lvl="3"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lvl="4"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lvl="5"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lvl="6"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lvl="7"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lvl="8"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12" name="Google Shape;12;p2"/>
          <p:cNvSpPr txBox="1"/>
          <p:nvPr>
            <p:ph type="title"/>
          </p:nvPr>
        </p:nvSpPr>
        <p:spPr>
          <a:xfrm>
            <a:off x="4250531" y="3388816"/>
            <a:ext cx="3536157" cy="1426518"/>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400"/>
              <a:buFont typeface="Arial"/>
              <a:buNone/>
              <a:defRPr b="0" i="0" sz="88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13" name="Google Shape;13;p2"/>
          <p:cNvSpPr txBox="1"/>
          <p:nvPr>
            <p:ph idx="1" type="body"/>
          </p:nvPr>
        </p:nvSpPr>
        <p:spPr>
          <a:xfrm>
            <a:off x="4377405" y="1896846"/>
            <a:ext cx="3536157" cy="9510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14" name="Google Shape;14;p2"/>
          <p:cNvSpPr txBox="1"/>
          <p:nvPr>
            <p:ph idx="12" type="sldNum"/>
          </p:nvPr>
        </p:nvSpPr>
        <p:spPr>
          <a:xfrm>
            <a:off x="7575660"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нкты">
  <p:cSld name="Пункты">
    <p:bg>
      <p:bgPr>
        <a:solidFill>
          <a:srgbClr val="222222"/>
        </a:solidFill>
      </p:bgPr>
    </p:bg>
    <p:spTree>
      <p:nvGrpSpPr>
        <p:cNvPr id="56" name="Shape 56"/>
        <p:cNvGrpSpPr/>
        <p:nvPr/>
      </p:nvGrpSpPr>
      <p:grpSpPr>
        <a:xfrm>
          <a:off x="0" y="0"/>
          <a:ext cx="0" cy="0"/>
          <a:chOff x="0" y="0"/>
          <a:chExt cx="0" cy="0"/>
        </a:xfrm>
      </p:grpSpPr>
      <p:sp>
        <p:nvSpPr>
          <p:cNvPr id="57" name="Google Shape;57;p11"/>
          <p:cNvSpPr txBox="1"/>
          <p:nvPr>
            <p:ph idx="1" type="body"/>
          </p:nvPr>
        </p:nvSpPr>
        <p:spPr>
          <a:xfrm>
            <a:off x="1357312" y="240903"/>
            <a:ext cx="5893595" cy="241301"/>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1680"/>
              <a:buFont typeface="Avenir"/>
              <a:buNone/>
              <a:defRPr b="0" i="0" sz="1200" u="none" cap="none" strike="noStrike">
                <a:solidFill>
                  <a:srgbClr val="838787"/>
                </a:solidFill>
                <a:latin typeface="Arial"/>
                <a:ea typeface="Arial"/>
                <a:cs typeface="Arial"/>
                <a:sym typeface="Arial"/>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58" name="Google Shape;58;p11"/>
          <p:cNvSpPr txBox="1"/>
          <p:nvPr>
            <p:ph idx="2" type="body"/>
          </p:nvPr>
        </p:nvSpPr>
        <p:spPr>
          <a:xfrm>
            <a:off x="1357312" y="1446609"/>
            <a:ext cx="6429376" cy="3221386"/>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1pPr>
            <a:lvl2pPr indent="-335280" lvl="1" marL="9144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59" name="Google Shape;59;p11"/>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ото - 3 шт." showMasterSp="0">
  <p:cSld name="Фото - 3 шт.">
    <p:bg>
      <p:bgPr>
        <a:solidFill>
          <a:srgbClr val="222222"/>
        </a:solidFill>
      </p:bgPr>
    </p:bg>
    <p:spTree>
      <p:nvGrpSpPr>
        <p:cNvPr id="60" name="Shape 60"/>
        <p:cNvGrpSpPr/>
        <p:nvPr/>
      </p:nvGrpSpPr>
      <p:grpSpPr>
        <a:xfrm>
          <a:off x="0" y="0"/>
          <a:ext cx="0" cy="0"/>
          <a:chOff x="0" y="0"/>
          <a:chExt cx="0" cy="0"/>
        </a:xfrm>
      </p:grpSpPr>
      <p:sp>
        <p:nvSpPr>
          <p:cNvPr id="61" name="Google Shape;61;p12"/>
          <p:cNvSpPr/>
          <p:nvPr>
            <p:ph idx="2" type="pic"/>
          </p:nvPr>
        </p:nvSpPr>
        <p:spPr>
          <a:xfrm>
            <a:off x="4572398" y="0"/>
            <a:ext cx="3429001" cy="2565053"/>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1pPr>
            <a:lvl2pPr lvl="1"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lvl="2"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lvl="3"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lvl="4"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lvl="5"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lvl="6"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lvl="7"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lvl="8"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62" name="Google Shape;62;p12"/>
          <p:cNvSpPr/>
          <p:nvPr>
            <p:ph idx="3" type="pic"/>
          </p:nvPr>
        </p:nvSpPr>
        <p:spPr>
          <a:xfrm>
            <a:off x="4572000" y="2585144"/>
            <a:ext cx="3429001" cy="2565054"/>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1pPr>
            <a:lvl2pPr lvl="1"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lvl="2"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lvl="3"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lvl="4"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lvl="5"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lvl="6"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lvl="7"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lvl="8"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63" name="Google Shape;63;p12"/>
          <p:cNvSpPr/>
          <p:nvPr>
            <p:ph idx="4" type="pic"/>
          </p:nvPr>
        </p:nvSpPr>
        <p:spPr>
          <a:xfrm>
            <a:off x="1143000" y="0"/>
            <a:ext cx="3411141" cy="514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1pPr>
            <a:lvl2pPr lvl="1"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lvl="2"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lvl="3"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lvl="4"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lvl="5"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lvl="6"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lvl="7"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lvl="8"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64" name="Google Shape;64;p12"/>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p:cSld name="Цитата">
    <p:bg>
      <p:bgPr>
        <a:solidFill>
          <a:srgbClr val="222222"/>
        </a:solidFill>
      </p:bgPr>
    </p:bg>
    <p:spTree>
      <p:nvGrpSpPr>
        <p:cNvPr id="65" name="Shape 65"/>
        <p:cNvGrpSpPr/>
        <p:nvPr/>
      </p:nvGrpSpPr>
      <p:grpSpPr>
        <a:xfrm>
          <a:off x="0" y="0"/>
          <a:ext cx="0" cy="0"/>
          <a:chOff x="0" y="0"/>
          <a:chExt cx="0" cy="0"/>
        </a:xfrm>
      </p:grpSpPr>
      <p:sp>
        <p:nvSpPr>
          <p:cNvPr id="66" name="Google Shape;66;p13"/>
          <p:cNvSpPr/>
          <p:nvPr/>
        </p:nvSpPr>
        <p:spPr>
          <a:xfrm>
            <a:off x="1390798" y="1245691"/>
            <a:ext cx="6362304" cy="2757488"/>
          </a:xfrm>
          <a:custGeom>
            <a:rect b="b" l="l" r="r" t="t"/>
            <a:pathLst>
              <a:path extrusionOk="0" h="120000" w="120000">
                <a:moveTo>
                  <a:pt x="1244" y="0"/>
                </a:moveTo>
                <a:cubicBezTo>
                  <a:pt x="555" y="0"/>
                  <a:pt x="0" y="1283"/>
                  <a:pt x="0" y="2866"/>
                </a:cubicBezTo>
                <a:lnTo>
                  <a:pt x="0" y="104388"/>
                </a:lnTo>
                <a:cubicBezTo>
                  <a:pt x="0" y="105966"/>
                  <a:pt x="555" y="107255"/>
                  <a:pt x="1244" y="107255"/>
                </a:cubicBezTo>
                <a:lnTo>
                  <a:pt x="95716" y="107255"/>
                </a:lnTo>
                <a:lnTo>
                  <a:pt x="99166" y="120000"/>
                </a:lnTo>
                <a:lnTo>
                  <a:pt x="102616" y="107255"/>
                </a:lnTo>
                <a:lnTo>
                  <a:pt x="118755" y="107255"/>
                </a:lnTo>
                <a:cubicBezTo>
                  <a:pt x="119444" y="107255"/>
                  <a:pt x="120000" y="105966"/>
                  <a:pt x="120000" y="104388"/>
                </a:cubicBezTo>
                <a:lnTo>
                  <a:pt x="120000" y="2866"/>
                </a:lnTo>
                <a:cubicBezTo>
                  <a:pt x="120000" y="1283"/>
                  <a:pt x="119444" y="0"/>
                  <a:pt x="118755" y="0"/>
                </a:cubicBezTo>
                <a:lnTo>
                  <a:pt x="1244" y="0"/>
                </a:lnTo>
                <a:close/>
              </a:path>
            </a:pathLst>
          </a:custGeom>
          <a:solidFill>
            <a:schemeClr val="accent1"/>
          </a:solidFill>
          <a:ln>
            <a:noFill/>
          </a:ln>
        </p:spPr>
        <p:txBody>
          <a:bodyPr anchorCtr="0" anchor="ctr" bIns="26775" lIns="26775" spcFirstLastPara="1" rIns="26775" wrap="square" tIns="26775">
            <a:noAutofit/>
          </a:bodyPr>
          <a:lstStyle/>
          <a:p>
            <a:pPr indent="0" lvl="0" marL="0" marR="0" rtl="0" algn="ctr">
              <a:lnSpc>
                <a:spcPct val="8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7" name="Google Shape;67;p13"/>
          <p:cNvSpPr txBox="1"/>
          <p:nvPr>
            <p:ph idx="1" type="body"/>
          </p:nvPr>
        </p:nvSpPr>
        <p:spPr>
          <a:xfrm>
            <a:off x="1611808" y="1533673"/>
            <a:ext cx="5920384" cy="1333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0000"/>
              </a:lnSpc>
              <a:spcBef>
                <a:spcPts val="0"/>
              </a:spcBef>
              <a:spcAft>
                <a:spcPts val="0"/>
              </a:spcAft>
              <a:buClr>
                <a:srgbClr val="FFFFFF"/>
              </a:buClr>
              <a:buSzPts val="1680"/>
              <a:buFont typeface="Avenir"/>
              <a:buNone/>
              <a:defRPr b="0" i="0" sz="4800" u="none" cap="none" strike="noStrike">
                <a:solidFill>
                  <a:srgbClr val="FFFFFF"/>
                </a:solidFill>
                <a:latin typeface="Arial"/>
                <a:ea typeface="Arial"/>
                <a:cs typeface="Arial"/>
                <a:sym typeface="Arial"/>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68" name="Google Shape;68;p13"/>
          <p:cNvSpPr txBox="1"/>
          <p:nvPr>
            <p:ph idx="2" type="body"/>
          </p:nvPr>
        </p:nvSpPr>
        <p:spPr>
          <a:xfrm>
            <a:off x="1357312" y="4107656"/>
            <a:ext cx="6429376" cy="498079"/>
          </a:xfrm>
          <a:prstGeom prst="rect">
            <a:avLst/>
          </a:prstGeom>
          <a:noFill/>
          <a:ln>
            <a:noFill/>
          </a:ln>
        </p:spPr>
        <p:txBody>
          <a:bodyPr anchorCtr="0" anchor="t" bIns="91425" lIns="91425" spcFirstLastPara="1" rIns="91425" wrap="square" tIns="91425">
            <a:noAutofit/>
          </a:bodyPr>
          <a:lstStyle>
            <a:lvl1pPr indent="-228600" lvl="0" marL="457200" marR="0" rtl="0" algn="r">
              <a:lnSpc>
                <a:spcPct val="80000"/>
              </a:lnSpc>
              <a:spcBef>
                <a:spcPts val="0"/>
              </a:spcBef>
              <a:spcAft>
                <a:spcPts val="0"/>
              </a:spcAft>
              <a:buClr>
                <a:srgbClr val="838787"/>
              </a:buClr>
              <a:buSzPts val="1680"/>
              <a:buFont typeface="Avenir"/>
              <a:buNone/>
              <a:defRPr b="0" i="0" sz="3000" u="none" cap="none" strike="noStrike">
                <a:solidFill>
                  <a:srgbClr val="838787"/>
                </a:solidFill>
                <a:latin typeface="Arial"/>
                <a:ea typeface="Arial"/>
                <a:cs typeface="Arial"/>
                <a:sym typeface="Arial"/>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69" name="Google Shape;69;p13"/>
          <p:cNvSpPr txBox="1"/>
          <p:nvPr>
            <p:ph idx="3" type="body"/>
          </p:nvPr>
        </p:nvSpPr>
        <p:spPr>
          <a:xfrm>
            <a:off x="1357312" y="240903"/>
            <a:ext cx="5893595" cy="241301"/>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1680"/>
              <a:buFont typeface="Avenir"/>
              <a:buNone/>
              <a:defRPr b="0" i="0" sz="1200" u="none" cap="none" strike="noStrike">
                <a:solidFill>
                  <a:srgbClr val="838787"/>
                </a:solidFill>
                <a:latin typeface="Arial"/>
                <a:ea typeface="Arial"/>
                <a:cs typeface="Arial"/>
                <a:sym typeface="Arial"/>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70" name="Google Shape;70;p13"/>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showMasterSp="0">
  <p:cSld name="Цитата 2">
    <p:bg>
      <p:bgPr>
        <a:solidFill>
          <a:schemeClr val="accent1"/>
        </a:solidFill>
      </p:bgPr>
    </p:bg>
    <p:spTree>
      <p:nvGrpSpPr>
        <p:cNvPr id="71" name="Shape 71"/>
        <p:cNvGrpSpPr/>
        <p:nvPr/>
      </p:nvGrpSpPr>
      <p:grpSpPr>
        <a:xfrm>
          <a:off x="0" y="0"/>
          <a:ext cx="0" cy="0"/>
          <a:chOff x="0" y="0"/>
          <a:chExt cx="0" cy="0"/>
        </a:xfrm>
      </p:grpSpPr>
      <p:sp>
        <p:nvSpPr>
          <p:cNvPr id="72" name="Google Shape;72;p14"/>
          <p:cNvSpPr txBox="1"/>
          <p:nvPr>
            <p:ph idx="1" type="body"/>
          </p:nvPr>
        </p:nvSpPr>
        <p:spPr>
          <a:xfrm>
            <a:off x="4250531" y="1393031"/>
            <a:ext cx="3536157" cy="190269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0000"/>
              </a:lnSpc>
              <a:spcBef>
                <a:spcPts val="0"/>
              </a:spcBef>
              <a:spcAft>
                <a:spcPts val="0"/>
              </a:spcAft>
              <a:buClr>
                <a:srgbClr val="FFFFFF"/>
              </a:buClr>
              <a:buSzPts val="1680"/>
              <a:buFont typeface="Avenir"/>
              <a:buNone/>
              <a:defRPr b="0" i="0" sz="4800" u="none" cap="none" strike="noStrike">
                <a:solidFill>
                  <a:srgbClr val="FFFFFF"/>
                </a:solidFill>
                <a:latin typeface="Arial"/>
                <a:ea typeface="Arial"/>
                <a:cs typeface="Arial"/>
                <a:sym typeface="Arial"/>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73" name="Google Shape;73;p14"/>
          <p:cNvSpPr/>
          <p:nvPr>
            <p:ph idx="2" type="pic"/>
          </p:nvPr>
        </p:nvSpPr>
        <p:spPr>
          <a:xfrm>
            <a:off x="1143000" y="0"/>
            <a:ext cx="2893219" cy="514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1pPr>
            <a:lvl2pPr lvl="1"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lvl="2"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lvl="3"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lvl="4"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lvl="5"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lvl="6"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lvl="7"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lvl="8"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74" name="Google Shape;74;p14"/>
          <p:cNvSpPr txBox="1"/>
          <p:nvPr>
            <p:ph idx="3" type="body"/>
          </p:nvPr>
        </p:nvSpPr>
        <p:spPr>
          <a:xfrm>
            <a:off x="4250531" y="4086324"/>
            <a:ext cx="3536157" cy="4980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232323"/>
              </a:buClr>
              <a:buSzPts val="1680"/>
              <a:buFont typeface="Avenir"/>
              <a:buNone/>
              <a:defRPr b="0" i="0" sz="3000" u="none" cap="none" strike="noStrike">
                <a:solidFill>
                  <a:srgbClr val="232323"/>
                </a:solidFill>
                <a:latin typeface="Arial"/>
                <a:ea typeface="Arial"/>
                <a:cs typeface="Arial"/>
                <a:sym typeface="Arial"/>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75" name="Google Shape;75;p14"/>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ото" showMasterSp="0">
  <p:cSld name="Фото">
    <p:bg>
      <p:bgPr>
        <a:solidFill>
          <a:srgbClr val="222222"/>
        </a:solidFill>
      </p:bgPr>
    </p:bg>
    <p:spTree>
      <p:nvGrpSpPr>
        <p:cNvPr id="76" name="Shape 76"/>
        <p:cNvGrpSpPr/>
        <p:nvPr/>
      </p:nvGrpSpPr>
      <p:grpSpPr>
        <a:xfrm>
          <a:off x="0" y="0"/>
          <a:ext cx="0" cy="0"/>
          <a:chOff x="0" y="0"/>
          <a:chExt cx="0" cy="0"/>
        </a:xfrm>
      </p:grpSpPr>
      <p:sp>
        <p:nvSpPr>
          <p:cNvPr id="77" name="Google Shape;77;p15"/>
          <p:cNvSpPr/>
          <p:nvPr>
            <p:ph idx="2" type="pic"/>
          </p:nvPr>
        </p:nvSpPr>
        <p:spPr>
          <a:xfrm>
            <a:off x="1143000" y="0"/>
            <a:ext cx="6858000" cy="514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1pPr>
            <a:lvl2pPr lvl="1"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lvl="2"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lvl="3"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lvl="4"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lvl="5"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lvl="6"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lvl="7"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lvl="8"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78" name="Google Shape;78;p15"/>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showMasterSp="0">
  <p:cSld name="Пустой">
    <p:bg>
      <p:bgPr>
        <a:solidFill>
          <a:srgbClr val="222222"/>
        </a:solidFill>
      </p:bgPr>
    </p:bg>
    <p:spTree>
      <p:nvGrpSpPr>
        <p:cNvPr id="79" name="Shape 79"/>
        <p:cNvGrpSpPr/>
        <p:nvPr/>
      </p:nvGrpSpPr>
      <p:grpSpPr>
        <a:xfrm>
          <a:off x="0" y="0"/>
          <a:ext cx="0" cy="0"/>
          <a:chOff x="0" y="0"/>
          <a:chExt cx="0" cy="0"/>
        </a:xfrm>
      </p:grpSpPr>
      <p:sp>
        <p:nvSpPr>
          <p:cNvPr id="80" name="Google Shape;80;p16"/>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showMasterSp="0">
  <p:cSld name="Пустой 2">
    <p:spTree>
      <p:nvGrpSpPr>
        <p:cNvPr id="81" name="Shape 81"/>
        <p:cNvGrpSpPr/>
        <p:nvPr/>
      </p:nvGrpSpPr>
      <p:grpSpPr>
        <a:xfrm>
          <a:off x="0" y="0"/>
          <a:ext cx="0" cy="0"/>
          <a:chOff x="0" y="0"/>
          <a:chExt cx="0" cy="0"/>
        </a:xfrm>
      </p:grpSpPr>
      <p:sp>
        <p:nvSpPr>
          <p:cNvPr id="82" name="Google Shape;82;p17"/>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ункты" showMasterSp="0">
  <p:cSld name="Заголовок и пункты">
    <p:bg>
      <p:bgPr>
        <a:solidFill>
          <a:srgbClr val="222222"/>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1357312" y="810369"/>
            <a:ext cx="6429376" cy="381745"/>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17" name="Google Shape;17;p3"/>
          <p:cNvSpPr txBox="1"/>
          <p:nvPr>
            <p:ph idx="1" type="body"/>
          </p:nvPr>
        </p:nvSpPr>
        <p:spPr>
          <a:xfrm>
            <a:off x="1357312" y="1446609"/>
            <a:ext cx="6429376" cy="3221386"/>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1pPr>
            <a:lvl2pPr indent="-335280" lvl="1" marL="9144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18" name="Google Shape;18;p3"/>
          <p:cNvSpPr/>
          <p:nvPr/>
        </p:nvSpPr>
        <p:spPr>
          <a:xfrm>
            <a:off x="571172" y="4572010"/>
            <a:ext cx="571202" cy="571501"/>
          </a:xfrm>
          <a:prstGeom prst="rect">
            <a:avLst/>
          </a:prstGeom>
          <a:solidFill>
            <a:srgbClr val="E9EDF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ading-logo.png" id="19" name="Google Shape;19;p3"/>
          <p:cNvPicPr preferRelativeResize="0"/>
          <p:nvPr/>
        </p:nvPicPr>
        <p:blipFill rotWithShape="1">
          <a:blip r:embed="rId2">
            <a:alphaModFix/>
          </a:blip>
          <a:srcRect b="0" l="0" r="0" t="0"/>
          <a:stretch/>
        </p:blipFill>
        <p:spPr>
          <a:xfrm>
            <a:off x="649826" y="4636176"/>
            <a:ext cx="413781" cy="443148"/>
          </a:xfrm>
          <a:prstGeom prst="rect">
            <a:avLst/>
          </a:prstGeom>
          <a:noFill/>
          <a:ln>
            <a:noFill/>
          </a:ln>
        </p:spPr>
      </p:pic>
      <p:sp>
        <p:nvSpPr>
          <p:cNvPr id="20" name="Google Shape;20;p3"/>
          <p:cNvSpPr/>
          <p:nvPr/>
        </p:nvSpPr>
        <p:spPr>
          <a:xfrm>
            <a:off x="571175" y="-1"/>
            <a:ext cx="571201" cy="190202"/>
          </a:xfrm>
          <a:prstGeom prst="rect">
            <a:avLst/>
          </a:prstGeom>
          <a:solidFill>
            <a:srgbClr val="E9EDF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заголовок" showMasterSp="0" type="title">
  <p:cSld name="TITLE">
    <p:bg>
      <p:bgPr>
        <a:solidFill>
          <a:srgbClr val="222222"/>
        </a:solidFill>
      </p:bgPr>
    </p:bg>
    <p:spTree>
      <p:nvGrpSpPr>
        <p:cNvPr id="22" name="Shape 22"/>
        <p:cNvGrpSpPr/>
        <p:nvPr/>
      </p:nvGrpSpPr>
      <p:grpSpPr>
        <a:xfrm>
          <a:off x="0" y="0"/>
          <a:ext cx="0" cy="0"/>
          <a:chOff x="0" y="0"/>
          <a:chExt cx="0" cy="0"/>
        </a:xfrm>
      </p:grpSpPr>
      <p:cxnSp>
        <p:nvCxnSpPr>
          <p:cNvPr id="23" name="Google Shape;23;p4"/>
          <p:cNvCxnSpPr/>
          <p:nvPr/>
        </p:nvCxnSpPr>
        <p:spPr>
          <a:xfrm flipH="1" rot="10800000">
            <a:off x="1357312" y="3238362"/>
            <a:ext cx="6429376" cy="139"/>
          </a:xfrm>
          <a:prstGeom prst="straightConnector1">
            <a:avLst/>
          </a:prstGeom>
          <a:noFill/>
          <a:ln cap="flat" cmpd="sng" w="12700">
            <a:solidFill>
              <a:srgbClr val="A6AAA9"/>
            </a:solidFill>
            <a:prstDash val="solid"/>
            <a:miter lim="8000"/>
            <a:headEnd len="sm" w="sm" type="none"/>
            <a:tailEnd len="sm" w="sm" type="none"/>
          </a:ln>
        </p:spPr>
      </p:cxnSp>
      <p:sp>
        <p:nvSpPr>
          <p:cNvPr id="24" name="Google Shape;24;p4"/>
          <p:cNvSpPr txBox="1"/>
          <p:nvPr>
            <p:ph type="title"/>
          </p:nvPr>
        </p:nvSpPr>
        <p:spPr>
          <a:xfrm>
            <a:off x="1357312" y="3388816"/>
            <a:ext cx="6429376" cy="1426518"/>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400"/>
              <a:buFont typeface="Arial"/>
              <a:buNone/>
              <a:defRPr b="0" i="0" sz="88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25" name="Google Shape;25;p4"/>
          <p:cNvSpPr txBox="1"/>
          <p:nvPr>
            <p:ph idx="1" type="body"/>
          </p:nvPr>
        </p:nvSpPr>
        <p:spPr>
          <a:xfrm>
            <a:off x="1357312" y="2250281"/>
            <a:ext cx="6429376" cy="9510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26" name="Google Shape;26;p4"/>
          <p:cNvSpPr txBox="1"/>
          <p:nvPr>
            <p:ph idx="12" type="sldNum"/>
          </p:nvPr>
        </p:nvSpPr>
        <p:spPr>
          <a:xfrm>
            <a:off x="7575660"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ото - горизонтально" showMasterSp="0">
  <p:cSld name="Фото - горизонтально">
    <p:bg>
      <p:bgPr>
        <a:solidFill>
          <a:srgbClr val="222222"/>
        </a:solidFill>
      </p:bgPr>
    </p:bg>
    <p:spTree>
      <p:nvGrpSpPr>
        <p:cNvPr id="27" name="Shape 27"/>
        <p:cNvGrpSpPr/>
        <p:nvPr/>
      </p:nvGrpSpPr>
      <p:grpSpPr>
        <a:xfrm>
          <a:off x="0" y="0"/>
          <a:ext cx="0" cy="0"/>
          <a:chOff x="0" y="0"/>
          <a:chExt cx="0" cy="0"/>
        </a:xfrm>
      </p:grpSpPr>
      <p:sp>
        <p:nvSpPr>
          <p:cNvPr id="28" name="Google Shape;28;p5"/>
          <p:cNvSpPr/>
          <p:nvPr>
            <p:ph idx="2" type="pic"/>
          </p:nvPr>
        </p:nvSpPr>
        <p:spPr>
          <a:xfrm>
            <a:off x="1143000" y="0"/>
            <a:ext cx="6858000" cy="514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1pPr>
            <a:lvl2pPr lvl="1"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lvl="2"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lvl="3"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lvl="4"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lvl="5"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lvl="6"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lvl="7"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lvl="8"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cxnSp>
        <p:nvCxnSpPr>
          <p:cNvPr id="29" name="Google Shape;29;p5"/>
          <p:cNvCxnSpPr/>
          <p:nvPr/>
        </p:nvCxnSpPr>
        <p:spPr>
          <a:xfrm flipH="1" rot="10800000">
            <a:off x="1357312" y="3238362"/>
            <a:ext cx="6429376" cy="139"/>
          </a:xfrm>
          <a:prstGeom prst="straightConnector1">
            <a:avLst/>
          </a:prstGeom>
          <a:noFill/>
          <a:ln cap="flat" cmpd="sng" w="12700">
            <a:solidFill>
              <a:srgbClr val="A6AAA9"/>
            </a:solidFill>
            <a:prstDash val="solid"/>
            <a:round/>
            <a:headEnd len="sm" w="sm" type="none"/>
            <a:tailEnd len="sm" w="sm" type="none"/>
          </a:ln>
        </p:spPr>
      </p:cxnSp>
      <p:sp>
        <p:nvSpPr>
          <p:cNvPr id="30" name="Google Shape;30;p5"/>
          <p:cNvSpPr txBox="1"/>
          <p:nvPr>
            <p:ph type="title"/>
          </p:nvPr>
        </p:nvSpPr>
        <p:spPr>
          <a:xfrm>
            <a:off x="1357312" y="3388816"/>
            <a:ext cx="6429376" cy="1426518"/>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400"/>
              <a:buFont typeface="Arial"/>
              <a:buNone/>
              <a:defRPr b="0" i="0" sz="88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31" name="Google Shape;31;p5"/>
          <p:cNvSpPr txBox="1"/>
          <p:nvPr>
            <p:ph idx="1" type="body"/>
          </p:nvPr>
        </p:nvSpPr>
        <p:spPr>
          <a:xfrm>
            <a:off x="1357312" y="2250281"/>
            <a:ext cx="6429376" cy="9510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32" name="Google Shape;32;p5"/>
          <p:cNvSpPr txBox="1"/>
          <p:nvPr>
            <p:ph idx="12" type="sldNum"/>
          </p:nvPr>
        </p:nvSpPr>
        <p:spPr>
          <a:xfrm>
            <a:off x="7575660"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заголовок" showMasterSp="0">
  <p:cSld name="Заголовок и подзаголовок">
    <p:spTree>
      <p:nvGrpSpPr>
        <p:cNvPr id="33" name="Shape 33"/>
        <p:cNvGrpSpPr/>
        <p:nvPr/>
      </p:nvGrpSpPr>
      <p:grpSpPr>
        <a:xfrm>
          <a:off x="0" y="0"/>
          <a:ext cx="0" cy="0"/>
          <a:chOff x="0" y="0"/>
          <a:chExt cx="0" cy="0"/>
        </a:xfrm>
      </p:grpSpPr>
      <p:cxnSp>
        <p:nvCxnSpPr>
          <p:cNvPr id="34" name="Google Shape;34;p6"/>
          <p:cNvCxnSpPr/>
          <p:nvPr/>
        </p:nvCxnSpPr>
        <p:spPr>
          <a:xfrm flipH="1" rot="10800000">
            <a:off x="1357312" y="3238362"/>
            <a:ext cx="6429376" cy="139"/>
          </a:xfrm>
          <a:prstGeom prst="straightConnector1">
            <a:avLst/>
          </a:prstGeom>
          <a:noFill/>
          <a:ln cap="flat" cmpd="sng" w="12700">
            <a:solidFill>
              <a:srgbClr val="A6AAA9"/>
            </a:solidFill>
            <a:prstDash val="solid"/>
            <a:miter lim="8000"/>
            <a:headEnd len="sm" w="sm" type="none"/>
            <a:tailEnd len="sm" w="sm" type="none"/>
          </a:ln>
        </p:spPr>
      </p:cxnSp>
      <p:sp>
        <p:nvSpPr>
          <p:cNvPr id="35" name="Google Shape;35;p6"/>
          <p:cNvSpPr txBox="1"/>
          <p:nvPr>
            <p:ph type="title"/>
          </p:nvPr>
        </p:nvSpPr>
        <p:spPr>
          <a:xfrm>
            <a:off x="1357312" y="3388816"/>
            <a:ext cx="6429376" cy="1426518"/>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400"/>
              <a:buFont typeface="Arial"/>
              <a:buNone/>
              <a:defRPr b="0" i="0" sz="88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36" name="Google Shape;36;p6"/>
          <p:cNvSpPr txBox="1"/>
          <p:nvPr>
            <p:ph idx="1" type="body"/>
          </p:nvPr>
        </p:nvSpPr>
        <p:spPr>
          <a:xfrm>
            <a:off x="1357312" y="2250281"/>
            <a:ext cx="6429376" cy="9510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1680"/>
              <a:buFont typeface="Avenir"/>
              <a:buNone/>
              <a:defRPr b="0" i="0" sz="2600" u="none" cap="none" strike="noStrike">
                <a:solidFill>
                  <a:srgbClr val="A6AAA9"/>
                </a:solidFill>
                <a:latin typeface="Arial"/>
                <a:ea typeface="Arial"/>
                <a:cs typeface="Arial"/>
                <a:sym typeface="Arial"/>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37" name="Google Shape;37;p6"/>
          <p:cNvSpPr txBox="1"/>
          <p:nvPr>
            <p:ph idx="12" type="sldNum"/>
          </p:nvPr>
        </p:nvSpPr>
        <p:spPr>
          <a:xfrm>
            <a:off x="7558478" y="221009"/>
            <a:ext cx="212578"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 по центру" showMasterSp="0">
  <p:cSld name="Заголовок - по центру">
    <p:bg>
      <p:bgPr>
        <a:solidFill>
          <a:srgbClr val="222222"/>
        </a:solidFill>
      </p:bgPr>
    </p:bg>
    <p:spTree>
      <p:nvGrpSpPr>
        <p:cNvPr id="38" name="Shape 38"/>
        <p:cNvGrpSpPr/>
        <p:nvPr/>
      </p:nvGrpSpPr>
      <p:grpSpPr>
        <a:xfrm>
          <a:off x="0" y="0"/>
          <a:ext cx="0" cy="0"/>
          <a:chOff x="0" y="0"/>
          <a:chExt cx="0" cy="0"/>
        </a:xfrm>
      </p:grpSpPr>
      <p:sp>
        <p:nvSpPr>
          <p:cNvPr id="39" name="Google Shape;39;p7"/>
          <p:cNvSpPr txBox="1"/>
          <p:nvPr>
            <p:ph type="title"/>
          </p:nvPr>
        </p:nvSpPr>
        <p:spPr>
          <a:xfrm>
            <a:off x="1357312" y="2129730"/>
            <a:ext cx="6429376" cy="2384228"/>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400"/>
              <a:buFont typeface="Arial"/>
              <a:buNone/>
              <a:defRPr b="0" i="0" sz="88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40" name="Google Shape;40;p7"/>
          <p:cNvSpPr txBox="1"/>
          <p:nvPr>
            <p:ph idx="12" type="sldNum"/>
          </p:nvPr>
        </p:nvSpPr>
        <p:spPr>
          <a:xfrm>
            <a:off x="7575660"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 вверху">
  <p:cSld name="Заголовок - вверху">
    <p:spTree>
      <p:nvGrpSpPr>
        <p:cNvPr id="41" name="Shape 41"/>
        <p:cNvGrpSpPr/>
        <p:nvPr/>
      </p:nvGrpSpPr>
      <p:grpSpPr>
        <a:xfrm>
          <a:off x="0" y="0"/>
          <a:ext cx="0" cy="0"/>
          <a:chOff x="0" y="0"/>
          <a:chExt cx="0" cy="0"/>
        </a:xfrm>
      </p:grpSpPr>
      <p:sp>
        <p:nvSpPr>
          <p:cNvPr id="42" name="Google Shape;42;p8"/>
          <p:cNvSpPr txBox="1"/>
          <p:nvPr>
            <p:ph idx="1" type="body"/>
          </p:nvPr>
        </p:nvSpPr>
        <p:spPr>
          <a:xfrm>
            <a:off x="1357312" y="240903"/>
            <a:ext cx="5893595" cy="241301"/>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1680"/>
              <a:buFont typeface="Avenir"/>
              <a:buNone/>
              <a:defRPr b="0" i="0" sz="1200" u="none" cap="none" strike="noStrike">
                <a:solidFill>
                  <a:srgbClr val="838787"/>
                </a:solidFill>
                <a:latin typeface="Arial"/>
                <a:ea typeface="Arial"/>
                <a:cs typeface="Arial"/>
                <a:sym typeface="Arial"/>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43" name="Google Shape;43;p8"/>
          <p:cNvSpPr txBox="1"/>
          <p:nvPr>
            <p:ph type="title"/>
          </p:nvPr>
        </p:nvSpPr>
        <p:spPr>
          <a:xfrm>
            <a:off x="1357312" y="810369"/>
            <a:ext cx="6429376" cy="381745"/>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44" name="Google Shape;44;p8"/>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ункты, дополн.">
  <p:cSld name="Заголовок и пункты, дополн.">
    <p:spTree>
      <p:nvGrpSpPr>
        <p:cNvPr id="45" name="Shape 45"/>
        <p:cNvGrpSpPr/>
        <p:nvPr/>
      </p:nvGrpSpPr>
      <p:grpSpPr>
        <a:xfrm>
          <a:off x="0" y="0"/>
          <a:ext cx="0" cy="0"/>
          <a:chOff x="0" y="0"/>
          <a:chExt cx="0" cy="0"/>
        </a:xfrm>
      </p:grpSpPr>
      <p:sp>
        <p:nvSpPr>
          <p:cNvPr id="46" name="Google Shape;46;p9"/>
          <p:cNvSpPr txBox="1"/>
          <p:nvPr>
            <p:ph idx="1" type="body"/>
          </p:nvPr>
        </p:nvSpPr>
        <p:spPr>
          <a:xfrm>
            <a:off x="1357312" y="240903"/>
            <a:ext cx="5893595" cy="241301"/>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1680"/>
              <a:buFont typeface="Avenir"/>
              <a:buNone/>
              <a:defRPr b="0" i="0" sz="1200" u="none" cap="none" strike="noStrike">
                <a:solidFill>
                  <a:srgbClr val="838787"/>
                </a:solidFill>
                <a:latin typeface="Arial"/>
                <a:ea typeface="Arial"/>
                <a:cs typeface="Arial"/>
                <a:sym typeface="Arial"/>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47" name="Google Shape;47;p9"/>
          <p:cNvSpPr txBox="1"/>
          <p:nvPr>
            <p:ph type="title"/>
          </p:nvPr>
        </p:nvSpPr>
        <p:spPr>
          <a:xfrm>
            <a:off x="1357312" y="810369"/>
            <a:ext cx="6429376" cy="381745"/>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48" name="Google Shape;48;p9"/>
          <p:cNvSpPr txBox="1"/>
          <p:nvPr>
            <p:ph idx="2" type="body"/>
          </p:nvPr>
        </p:nvSpPr>
        <p:spPr>
          <a:xfrm>
            <a:off x="1357312" y="1446609"/>
            <a:ext cx="6429376" cy="3221386"/>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1pPr>
            <a:lvl2pPr indent="-335280" lvl="1" marL="9144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chemeClr val="accent1"/>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49" name="Google Shape;49;p9"/>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пункты и фото">
  <p:cSld name="Заголовок, пункты и фото">
    <p:bg>
      <p:bgPr>
        <a:solidFill>
          <a:srgbClr val="222222"/>
        </a:solidFill>
      </p:bgPr>
    </p:bg>
    <p:spTree>
      <p:nvGrpSpPr>
        <p:cNvPr id="50" name="Shape 50"/>
        <p:cNvGrpSpPr/>
        <p:nvPr/>
      </p:nvGrpSpPr>
      <p:grpSpPr>
        <a:xfrm>
          <a:off x="0" y="0"/>
          <a:ext cx="0" cy="0"/>
          <a:chOff x="0" y="0"/>
          <a:chExt cx="0" cy="0"/>
        </a:xfrm>
      </p:grpSpPr>
      <p:sp>
        <p:nvSpPr>
          <p:cNvPr id="51" name="Google Shape;51;p10"/>
          <p:cNvSpPr txBox="1"/>
          <p:nvPr>
            <p:ph idx="1" type="body"/>
          </p:nvPr>
        </p:nvSpPr>
        <p:spPr>
          <a:xfrm>
            <a:off x="1357312" y="240903"/>
            <a:ext cx="5893595" cy="241301"/>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1680"/>
              <a:buFont typeface="Avenir"/>
              <a:buNone/>
              <a:defRPr b="0" i="0" sz="1200" u="none" cap="none" strike="noStrike">
                <a:solidFill>
                  <a:srgbClr val="838787"/>
                </a:solidFill>
                <a:latin typeface="Arial"/>
                <a:ea typeface="Arial"/>
                <a:cs typeface="Arial"/>
                <a:sym typeface="Arial"/>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52" name="Google Shape;52;p10"/>
          <p:cNvSpPr/>
          <p:nvPr>
            <p:ph idx="2" type="pic"/>
          </p:nvPr>
        </p:nvSpPr>
        <p:spPr>
          <a:xfrm>
            <a:off x="4893468" y="810369"/>
            <a:ext cx="2893220" cy="411212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1pPr>
            <a:lvl2pPr lvl="1"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lvl="2"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lvl="3"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lvl="4"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lvl="5"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lvl="6"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lvl="7"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lvl="8"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53" name="Google Shape;53;p10"/>
          <p:cNvSpPr txBox="1"/>
          <p:nvPr>
            <p:ph type="title"/>
          </p:nvPr>
        </p:nvSpPr>
        <p:spPr>
          <a:xfrm>
            <a:off x="1357312" y="810369"/>
            <a:ext cx="3321845" cy="381745"/>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54" name="Google Shape;54;p10"/>
          <p:cNvSpPr txBox="1"/>
          <p:nvPr>
            <p:ph idx="3" type="body"/>
          </p:nvPr>
        </p:nvSpPr>
        <p:spPr>
          <a:xfrm>
            <a:off x="1357312" y="1446609"/>
            <a:ext cx="3321845" cy="3221386"/>
          </a:xfrm>
          <a:prstGeom prst="rect">
            <a:avLst/>
          </a:prstGeom>
          <a:noFill/>
          <a:ln>
            <a:noFill/>
          </a:ln>
        </p:spPr>
        <p:txBody>
          <a:bodyPr anchorCtr="0" anchor="t" bIns="91425" lIns="91425" spcFirstLastPara="1" rIns="91425" wrap="square" tIns="91425">
            <a:noAutofit/>
          </a:bodyPr>
          <a:lstStyle>
            <a:lvl1pPr indent="-321945" lvl="0" marL="457200" marR="0" rtl="0" algn="l">
              <a:lnSpc>
                <a:spcPct val="100000"/>
              </a:lnSpc>
              <a:spcBef>
                <a:spcPts val="1400"/>
              </a:spcBef>
              <a:spcAft>
                <a:spcPts val="0"/>
              </a:spcAft>
              <a:buClr>
                <a:schemeClr val="accent1"/>
              </a:buClr>
              <a:buSzPts val="1470"/>
              <a:buFont typeface="Avenir"/>
              <a:buChar char="▸"/>
              <a:defRPr b="0" i="0" sz="1400" u="none" cap="none" strike="noStrike">
                <a:solidFill>
                  <a:srgbClr val="838787"/>
                </a:solidFill>
                <a:latin typeface="Avenir"/>
                <a:ea typeface="Avenir"/>
                <a:cs typeface="Avenir"/>
                <a:sym typeface="Avenir"/>
              </a:defRPr>
            </a:lvl1pPr>
            <a:lvl2pPr indent="-321944" lvl="1" marL="914400" marR="0" rtl="0" algn="l">
              <a:lnSpc>
                <a:spcPct val="100000"/>
              </a:lnSpc>
              <a:spcBef>
                <a:spcPts val="1400"/>
              </a:spcBef>
              <a:spcAft>
                <a:spcPts val="0"/>
              </a:spcAft>
              <a:buClr>
                <a:schemeClr val="accent1"/>
              </a:buClr>
              <a:buSzPts val="1470"/>
              <a:buFont typeface="Avenir"/>
              <a:buChar char="▸"/>
              <a:defRPr b="0" i="0" sz="1400" u="none" cap="none" strike="noStrike">
                <a:solidFill>
                  <a:srgbClr val="838787"/>
                </a:solidFill>
                <a:latin typeface="Avenir"/>
                <a:ea typeface="Avenir"/>
                <a:cs typeface="Avenir"/>
                <a:sym typeface="Avenir"/>
              </a:defRPr>
            </a:lvl2pPr>
            <a:lvl3pPr indent="-321944" lvl="2" marL="1371600" marR="0" rtl="0" algn="l">
              <a:lnSpc>
                <a:spcPct val="100000"/>
              </a:lnSpc>
              <a:spcBef>
                <a:spcPts val="1400"/>
              </a:spcBef>
              <a:spcAft>
                <a:spcPts val="0"/>
              </a:spcAft>
              <a:buClr>
                <a:schemeClr val="accent1"/>
              </a:buClr>
              <a:buSzPts val="1470"/>
              <a:buFont typeface="Avenir"/>
              <a:buChar char="▸"/>
              <a:defRPr b="0" i="0" sz="1400" u="none" cap="none" strike="noStrike">
                <a:solidFill>
                  <a:srgbClr val="838787"/>
                </a:solidFill>
                <a:latin typeface="Avenir"/>
                <a:ea typeface="Avenir"/>
                <a:cs typeface="Avenir"/>
                <a:sym typeface="Avenir"/>
              </a:defRPr>
            </a:lvl3pPr>
            <a:lvl4pPr indent="-321944" lvl="3" marL="1828800" marR="0" rtl="0" algn="l">
              <a:lnSpc>
                <a:spcPct val="100000"/>
              </a:lnSpc>
              <a:spcBef>
                <a:spcPts val="1400"/>
              </a:spcBef>
              <a:spcAft>
                <a:spcPts val="0"/>
              </a:spcAft>
              <a:buClr>
                <a:schemeClr val="accent1"/>
              </a:buClr>
              <a:buSzPts val="1470"/>
              <a:buFont typeface="Avenir"/>
              <a:buChar char="▸"/>
              <a:defRPr b="0" i="0" sz="1400" u="none" cap="none" strike="noStrike">
                <a:solidFill>
                  <a:srgbClr val="838787"/>
                </a:solidFill>
                <a:latin typeface="Avenir"/>
                <a:ea typeface="Avenir"/>
                <a:cs typeface="Avenir"/>
                <a:sym typeface="Avenir"/>
              </a:defRPr>
            </a:lvl4pPr>
            <a:lvl5pPr indent="-321945" lvl="4" marL="2286000" marR="0" rtl="0" algn="l">
              <a:lnSpc>
                <a:spcPct val="100000"/>
              </a:lnSpc>
              <a:spcBef>
                <a:spcPts val="1400"/>
              </a:spcBef>
              <a:spcAft>
                <a:spcPts val="0"/>
              </a:spcAft>
              <a:buClr>
                <a:schemeClr val="accent1"/>
              </a:buClr>
              <a:buSzPts val="1470"/>
              <a:buFont typeface="Avenir"/>
              <a:buChar char="▸"/>
              <a:defRPr b="0" i="0" sz="14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55" name="Google Shape;55;p10"/>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flipH="1" rot="10800000">
            <a:off x="1357312" y="523737"/>
            <a:ext cx="6429376" cy="139"/>
          </a:xfrm>
          <a:prstGeom prst="straightConnector1">
            <a:avLst/>
          </a:prstGeom>
          <a:noFill/>
          <a:ln cap="flat" cmpd="sng" w="9525">
            <a:solidFill>
              <a:srgbClr val="A6AAA9"/>
            </a:solidFill>
            <a:prstDash val="solid"/>
            <a:miter lim="8000"/>
            <a:headEnd len="sm" w="sm" type="none"/>
            <a:tailEnd len="sm" w="sm" type="none"/>
          </a:ln>
        </p:spPr>
      </p:cxnSp>
      <p:sp>
        <p:nvSpPr>
          <p:cNvPr id="7" name="Google Shape;7;p1"/>
          <p:cNvSpPr txBox="1"/>
          <p:nvPr>
            <p:ph type="title"/>
          </p:nvPr>
        </p:nvSpPr>
        <p:spPr>
          <a:xfrm>
            <a:off x="1357312" y="810369"/>
            <a:ext cx="6429376" cy="381745"/>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1pPr>
            <a:lvl2pPr lvl="1"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2pPr>
            <a:lvl3pPr lvl="2"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3pPr>
            <a:lvl4pPr lvl="3"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4pPr>
            <a:lvl5pPr lvl="4"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5pPr>
            <a:lvl6pPr lvl="5"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6pPr>
            <a:lvl7pPr lvl="6"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7pPr>
            <a:lvl8pPr lvl="7"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8pPr>
            <a:lvl9pPr lvl="8" marR="0" rtl="0" algn="l">
              <a:lnSpc>
                <a:spcPct val="80000"/>
              </a:lnSpc>
              <a:spcBef>
                <a:spcPts val="1400"/>
              </a:spcBef>
              <a:spcAft>
                <a:spcPts val="0"/>
              </a:spcAft>
              <a:buClr>
                <a:schemeClr val="accent1"/>
              </a:buClr>
              <a:buSzPts val="1400"/>
              <a:buFont typeface="Arial"/>
              <a:buNone/>
              <a:defRPr b="0" i="0" sz="3000" u="none" cap="none" strike="noStrike">
                <a:solidFill>
                  <a:schemeClr val="accent1"/>
                </a:solidFill>
                <a:latin typeface="Arial"/>
                <a:ea typeface="Arial"/>
                <a:cs typeface="Arial"/>
                <a:sym typeface="Arial"/>
              </a:defRPr>
            </a:lvl9pPr>
          </a:lstStyle>
          <a:p/>
        </p:txBody>
      </p:sp>
      <p:sp>
        <p:nvSpPr>
          <p:cNvPr id="8" name="Google Shape;8;p1"/>
          <p:cNvSpPr txBox="1"/>
          <p:nvPr>
            <p:ph idx="1" type="body"/>
          </p:nvPr>
        </p:nvSpPr>
        <p:spPr>
          <a:xfrm>
            <a:off x="1357312" y="1446609"/>
            <a:ext cx="6429376" cy="3221386"/>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1pPr>
            <a:lvl2pPr indent="-335280" lvl="1" marL="914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2pPr>
            <a:lvl3pPr indent="-335280" lvl="2" marL="1371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3pPr>
            <a:lvl4pPr indent="-335280" lvl="3" marL="1828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4pPr>
            <a:lvl5pPr indent="-335279" lvl="4" marL="22860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5pPr>
            <a:lvl6pPr indent="-335279" lvl="5" marL="27432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6pPr>
            <a:lvl7pPr indent="-335279" lvl="6" marL="32004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7pPr>
            <a:lvl8pPr indent="-335279" lvl="7" marL="36576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8pPr>
            <a:lvl9pPr indent="-335279" lvl="8" marL="4114800" marR="0" rtl="0" algn="l">
              <a:lnSpc>
                <a:spcPct val="100000"/>
              </a:lnSpc>
              <a:spcBef>
                <a:spcPts val="1400"/>
              </a:spcBef>
              <a:spcAft>
                <a:spcPts val="0"/>
              </a:spcAft>
              <a:buClr>
                <a:srgbClr val="38A3D5"/>
              </a:buClr>
              <a:buSzPts val="1680"/>
              <a:buFont typeface="Avenir"/>
              <a:buChar char="‣"/>
              <a:defRPr b="0" i="0" sz="1600" u="none" cap="none" strike="noStrike">
                <a:solidFill>
                  <a:srgbClr val="838787"/>
                </a:solidFill>
                <a:latin typeface="Avenir"/>
                <a:ea typeface="Avenir"/>
                <a:cs typeface="Avenir"/>
                <a:sym typeface="Avenir"/>
              </a:defRPr>
            </a:lvl9pPr>
          </a:lstStyle>
          <a:p/>
        </p:txBody>
      </p:sp>
      <p:sp>
        <p:nvSpPr>
          <p:cNvPr id="9" name="Google Shape;9;p1"/>
          <p:cNvSpPr txBox="1"/>
          <p:nvPr>
            <p:ph idx="12" type="sldNum"/>
          </p:nvPr>
        </p:nvSpPr>
        <p:spPr>
          <a:xfrm>
            <a:off x="7571537" y="227707"/>
            <a:ext cx="212577" cy="231379"/>
          </a:xfrm>
          <a:prstGeom prst="rect">
            <a:avLst/>
          </a:prstGeom>
          <a:noFill/>
          <a:ln>
            <a:noFill/>
          </a:ln>
        </p:spPr>
        <p:txBody>
          <a:bodyPr anchorCtr="0" anchor="t" bIns="26775" lIns="26775" spcFirstLastPara="1" rIns="26775" wrap="square" tIns="26775">
            <a:noAutofit/>
          </a:bodyPr>
          <a:lstStyle>
            <a:lvl1pPr indent="0" lvl="0"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1200"/>
              <a:buFont typeface="Arial"/>
              <a:buNone/>
              <a:defRPr b="0" i="0" sz="12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DF4"/>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853200" y="380550"/>
            <a:ext cx="4212600" cy="2826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BDC2CA"/>
              </a:buClr>
              <a:buSzPts val="1400"/>
              <a:buFont typeface="Arial"/>
              <a:buNone/>
            </a:pPr>
            <a:r>
              <a:rPr b="0" i="0" lang="en-US" sz="1600" u="none" cap="none" strike="noStrike">
                <a:solidFill>
                  <a:srgbClr val="BDC2CA"/>
                </a:solidFill>
                <a:latin typeface="Arial"/>
                <a:ea typeface="Arial"/>
                <a:cs typeface="Arial"/>
                <a:sym typeface="Arial"/>
              </a:rPr>
              <a:t>Алгоритмы и структуры данных на Python</a:t>
            </a:r>
            <a:endParaRPr b="0" i="0" sz="8800" u="none" cap="none" strike="noStrike">
              <a:solidFill>
                <a:schemeClr val="accent1"/>
              </a:solidFill>
              <a:latin typeface="Arial"/>
              <a:ea typeface="Arial"/>
              <a:cs typeface="Arial"/>
              <a:sym typeface="Arial"/>
            </a:endParaRPr>
          </a:p>
        </p:txBody>
      </p:sp>
      <p:sp>
        <p:nvSpPr>
          <p:cNvPr id="88" name="Google Shape;88;p18"/>
          <p:cNvSpPr txBox="1"/>
          <p:nvPr>
            <p:ph idx="1" type="body"/>
          </p:nvPr>
        </p:nvSpPr>
        <p:spPr>
          <a:xfrm>
            <a:off x="3871059" y="693198"/>
            <a:ext cx="3266700" cy="384300"/>
          </a:xfrm>
          <a:prstGeom prst="rect">
            <a:avLst/>
          </a:prstGeom>
          <a:noFill/>
          <a:ln>
            <a:noFill/>
          </a:ln>
        </p:spPr>
        <p:txBody>
          <a:bodyPr anchorCtr="0" anchor="b" bIns="26775" lIns="26775" spcFirstLastPara="1" rIns="26775" wrap="square" tIns="26775">
            <a:noAutofit/>
          </a:bodyPr>
          <a:lstStyle/>
          <a:p>
            <a:pPr indent="0" lvl="0" marL="0" marR="0" rtl="0" algn="l">
              <a:lnSpc>
                <a:spcPct val="100000"/>
              </a:lnSpc>
              <a:spcBef>
                <a:spcPts val="0"/>
              </a:spcBef>
              <a:spcAft>
                <a:spcPts val="0"/>
              </a:spcAft>
              <a:buClr>
                <a:srgbClr val="4C5D6E"/>
              </a:buClr>
              <a:buSzPts val="1680"/>
              <a:buFont typeface="Avenir"/>
              <a:buNone/>
            </a:pPr>
            <a:r>
              <a:rPr b="1" i="0" lang="en-US" sz="2000" u="none" cap="none" strike="noStrike">
                <a:solidFill>
                  <a:srgbClr val="4C5D6E"/>
                </a:solidFill>
                <a:latin typeface="Arial"/>
                <a:ea typeface="Arial"/>
                <a:cs typeface="Arial"/>
                <a:sym typeface="Arial"/>
              </a:rPr>
              <a:t>Урок 1</a:t>
            </a:r>
            <a:endParaRPr b="0" i="0" sz="2600" u="none" cap="none" strike="noStrike">
              <a:solidFill>
                <a:srgbClr val="A6AAA9"/>
              </a:solidFill>
              <a:latin typeface="Arial"/>
              <a:ea typeface="Arial"/>
              <a:cs typeface="Arial"/>
              <a:sym typeface="Arial"/>
            </a:endParaRPr>
          </a:p>
        </p:txBody>
      </p:sp>
      <p:sp>
        <p:nvSpPr>
          <p:cNvPr id="89" name="Google Shape;89;p18"/>
          <p:cNvSpPr/>
          <p:nvPr/>
        </p:nvSpPr>
        <p:spPr>
          <a:xfrm>
            <a:off x="3871049" y="1295575"/>
            <a:ext cx="4212600" cy="1246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4C5D6E"/>
              </a:buClr>
              <a:buSzPts val="4000"/>
              <a:buFont typeface="Arial"/>
              <a:buNone/>
            </a:pPr>
            <a:r>
              <a:rPr b="0" i="0" lang="en-US" sz="4000" u="none" cap="none" strike="noStrike">
                <a:solidFill>
                  <a:srgbClr val="4C5D6E"/>
                </a:solidFill>
                <a:latin typeface="Arial"/>
                <a:ea typeface="Arial"/>
                <a:cs typeface="Arial"/>
                <a:sym typeface="Arial"/>
              </a:rPr>
              <a:t>Введение в алгоритмизацию и реализация алгоритмов на Python</a:t>
            </a:r>
            <a:endParaRPr b="0" i="0" sz="1400" u="none" cap="none" strike="noStrike">
              <a:solidFill>
                <a:srgbClr val="000000"/>
              </a:solidFill>
              <a:latin typeface="Arial"/>
              <a:ea typeface="Arial"/>
              <a:cs typeface="Arial"/>
              <a:sym typeface="Arial"/>
            </a:endParaRPr>
          </a:p>
        </p:txBody>
      </p:sp>
      <p:pic>
        <p:nvPicPr>
          <p:cNvPr descr="Python copy.png" id="90" name="Google Shape;90;p18"/>
          <p:cNvPicPr preferRelativeResize="0"/>
          <p:nvPr/>
        </p:nvPicPr>
        <p:blipFill rotWithShape="1">
          <a:blip r:embed="rId3">
            <a:alphaModFix/>
          </a:blip>
          <a:srcRect b="0" l="0" r="0" t="0"/>
          <a:stretch/>
        </p:blipFill>
        <p:spPr>
          <a:xfrm>
            <a:off x="596850" y="1302988"/>
            <a:ext cx="2537526" cy="2537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27"/>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Способы представления алгоритма</a:t>
            </a:r>
            <a:endParaRPr b="0" i="0" sz="1400" u="none" cap="none" strike="noStrike">
              <a:solidFill>
                <a:srgbClr val="000000"/>
              </a:solidFill>
              <a:latin typeface="Arial"/>
              <a:ea typeface="Arial"/>
              <a:cs typeface="Arial"/>
              <a:sym typeface="Arial"/>
            </a:endParaRPr>
          </a:p>
        </p:txBody>
      </p:sp>
      <p:sp>
        <p:nvSpPr>
          <p:cNvPr id="154" name="Google Shape;154;p27"/>
          <p:cNvSpPr/>
          <p:nvPr/>
        </p:nvSpPr>
        <p:spPr>
          <a:xfrm>
            <a:off x="1142375" y="1988350"/>
            <a:ext cx="6854400" cy="25821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Словесный</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0"/>
              </a:spcAft>
              <a:buClr>
                <a:srgbClr val="2C2D30"/>
              </a:buClr>
              <a:buSzPts val="1600"/>
              <a:buFont typeface="Arial"/>
              <a:buChar char="●"/>
            </a:pPr>
            <a:r>
              <a:rPr lang="en-US" sz="1600">
                <a:solidFill>
                  <a:srgbClr val="2C2D30"/>
                </a:solidFill>
              </a:rPr>
              <a:t>Псевдокод</a:t>
            </a:r>
            <a:endParaRPr sz="1600">
              <a:solidFill>
                <a:srgbClr val="2C2D30"/>
              </a:solidFill>
            </a:endParaRPr>
          </a:p>
          <a:p>
            <a:pPr indent="-330200" lvl="0" marL="457200" marR="0" rtl="0" algn="l">
              <a:lnSpc>
                <a:spcPct val="100000"/>
              </a:lnSpc>
              <a:spcBef>
                <a:spcPts val="1000"/>
              </a:spcBef>
              <a:spcAft>
                <a:spcPts val="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Графический </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100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Программный</a:t>
            </a:r>
            <a:endParaRPr b="0" i="0" sz="1600" u="none" cap="none" strike="noStrike">
              <a:solidFill>
                <a:srgbClr val="2C2D3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28"/>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Блок-схема</a:t>
            </a:r>
            <a:endParaRPr b="0" i="0" sz="1400" u="none" cap="none" strike="noStrike">
              <a:solidFill>
                <a:srgbClr val="000000"/>
              </a:solidFill>
              <a:latin typeface="Arial"/>
              <a:ea typeface="Arial"/>
              <a:cs typeface="Arial"/>
              <a:sym typeface="Arial"/>
            </a:endParaRPr>
          </a:p>
        </p:txBody>
      </p:sp>
      <p:graphicFrame>
        <p:nvGraphicFramePr>
          <p:cNvPr id="160" name="Google Shape;160;p28"/>
          <p:cNvGraphicFramePr/>
          <p:nvPr/>
        </p:nvGraphicFramePr>
        <p:xfrm>
          <a:off x="1144796" y="1608099"/>
          <a:ext cx="3000000" cy="3000000"/>
        </p:xfrm>
        <a:graphic>
          <a:graphicData uri="http://schemas.openxmlformats.org/drawingml/2006/table">
            <a:tbl>
              <a:tblPr>
                <a:noFill/>
                <a:tableStyleId>{31E387C9-25DC-4984-8727-4758431617A0}</a:tableStyleId>
              </a:tblPr>
              <a:tblGrid>
                <a:gridCol w="1213175"/>
                <a:gridCol w="1597000"/>
                <a:gridCol w="4044225"/>
              </a:tblGrid>
              <a:tr h="324400">
                <a:tc gridSpan="3">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F3F3F3"/>
                          </a:solidFill>
                          <a:latin typeface="Arial"/>
                          <a:ea typeface="Arial"/>
                          <a:cs typeface="Arial"/>
                          <a:sym typeface="Arial"/>
                        </a:rPr>
                        <a:t>Таблица 1.2. Базовые элементы блок-схемы</a:t>
                      </a:r>
                      <a:endParaRPr sz="1200" u="none" cap="none" strike="noStrike">
                        <a:solidFill>
                          <a:srgbClr val="F3F3F3"/>
                        </a:solidFill>
                        <a:latin typeface="Arial"/>
                        <a:ea typeface="Arial"/>
                        <a:cs typeface="Arial"/>
                        <a:sym typeface="Arial"/>
                      </a:endParaRPr>
                    </a:p>
                  </a:txBody>
                  <a:tcPr marT="45100" marB="45100" marR="45100" marL="45100">
                    <a:lnL cap="flat" cmpd="sng" w="12700">
                      <a:solidFill>
                        <a:srgbClr val="BDC2CA"/>
                      </a:solidFill>
                      <a:prstDash val="solid"/>
                      <a:round/>
                      <a:headEnd len="sm" w="sm" type="none"/>
                      <a:tailEnd len="sm" w="sm" type="none"/>
                    </a:lnL>
                    <a:lnR cap="flat" cmpd="sng" w="12700">
                      <a:solidFill>
                        <a:srgbClr val="BDC2CA"/>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BDC2CA"/>
                      </a:solidFill>
                      <a:prstDash val="solid"/>
                      <a:round/>
                      <a:headEnd len="sm" w="sm" type="none"/>
                      <a:tailEnd len="sm" w="sm" type="none"/>
                    </a:lnB>
                    <a:solidFill>
                      <a:srgbClr val="4C5D6E"/>
                    </a:solidFill>
                  </a:tcPr>
                </a:tc>
                <a:tc hMerge="1"/>
                <a:tc hMerge="1"/>
              </a:tr>
              <a:tr h="324400">
                <a:tc>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F3F3F3"/>
                          </a:solidFill>
                          <a:latin typeface="Arial"/>
                          <a:ea typeface="Arial"/>
                          <a:cs typeface="Arial"/>
                          <a:sym typeface="Arial"/>
                        </a:rPr>
                        <a:t>Название </a:t>
                      </a:r>
                      <a:endParaRPr sz="1200" u="none" cap="none" strike="noStrike">
                        <a:solidFill>
                          <a:srgbClr val="F3F3F3"/>
                        </a:solidFill>
                        <a:latin typeface="Arial"/>
                        <a:ea typeface="Arial"/>
                        <a:cs typeface="Arial"/>
                        <a:sym typeface="Arial"/>
                      </a:endParaRPr>
                    </a:p>
                  </a:txBody>
                  <a:tcPr marT="45100" marB="45100" marR="45100" marL="45100">
                    <a:lnL cap="flat" cmpd="sng" w="12700">
                      <a:solidFill>
                        <a:srgbClr val="BDC2CA"/>
                      </a:solidFill>
                      <a:prstDash val="solid"/>
                      <a:round/>
                      <a:headEnd len="sm" w="sm" type="none"/>
                      <a:tailEnd len="sm" w="sm" type="none"/>
                    </a:lnL>
                    <a:lnR cap="flat" cmpd="sng" w="12700">
                      <a:solidFill>
                        <a:srgbClr val="BDC2CA"/>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BDC2CA"/>
                      </a:solidFill>
                      <a:prstDash val="solid"/>
                      <a:round/>
                      <a:headEnd len="sm" w="sm" type="none"/>
                      <a:tailEnd len="sm" w="sm" type="none"/>
                    </a:lnB>
                    <a:solidFill>
                      <a:srgbClr val="4C5D6E"/>
                    </a:solidFill>
                  </a:tcPr>
                </a:tc>
                <a:tc>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F3F3F3"/>
                          </a:solidFill>
                          <a:latin typeface="Arial"/>
                          <a:ea typeface="Arial"/>
                          <a:cs typeface="Arial"/>
                          <a:sym typeface="Arial"/>
                        </a:rPr>
                        <a:t>Обозначение</a:t>
                      </a:r>
                      <a:endParaRPr sz="1200" u="none" cap="none" strike="noStrike">
                        <a:solidFill>
                          <a:srgbClr val="F3F3F3"/>
                        </a:solidFill>
                        <a:latin typeface="Arial"/>
                        <a:ea typeface="Arial"/>
                        <a:cs typeface="Arial"/>
                        <a:sym typeface="Arial"/>
                      </a:endParaRPr>
                    </a:p>
                  </a:txBody>
                  <a:tcPr marT="45100" marB="45100" marR="45100" marL="45100">
                    <a:lnL cap="flat" cmpd="sng" w="12700">
                      <a:solidFill>
                        <a:srgbClr val="BDC2CA"/>
                      </a:solidFill>
                      <a:prstDash val="solid"/>
                      <a:round/>
                      <a:headEnd len="sm" w="sm" type="none"/>
                      <a:tailEnd len="sm" w="sm" type="none"/>
                    </a:lnL>
                    <a:lnR cap="flat" cmpd="sng" w="12700">
                      <a:solidFill>
                        <a:srgbClr val="BDC2CA"/>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BDC2CA"/>
                      </a:solidFill>
                      <a:prstDash val="solid"/>
                      <a:round/>
                      <a:headEnd len="sm" w="sm" type="none"/>
                      <a:tailEnd len="sm" w="sm" type="none"/>
                    </a:lnB>
                    <a:solidFill>
                      <a:srgbClr val="4C5D6E"/>
                    </a:solidFill>
                  </a:tcPr>
                </a:tc>
                <a:tc>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F3F3F3"/>
                          </a:solidFill>
                          <a:latin typeface="Arial"/>
                          <a:ea typeface="Arial"/>
                          <a:cs typeface="Arial"/>
                          <a:sym typeface="Arial"/>
                        </a:rPr>
                        <a:t>Функция</a:t>
                      </a:r>
                      <a:endParaRPr sz="1200" u="none" cap="none" strike="noStrike">
                        <a:solidFill>
                          <a:srgbClr val="F3F3F3"/>
                        </a:solidFill>
                        <a:latin typeface="Arial"/>
                        <a:ea typeface="Arial"/>
                        <a:cs typeface="Arial"/>
                        <a:sym typeface="Arial"/>
                      </a:endParaRPr>
                    </a:p>
                  </a:txBody>
                  <a:tcPr marT="0" marB="0" marR="48700" marL="48700">
                    <a:lnL cap="flat" cmpd="sng" w="12700">
                      <a:solidFill>
                        <a:srgbClr val="BDC2CA"/>
                      </a:solidFill>
                      <a:prstDash val="solid"/>
                      <a:round/>
                      <a:headEnd len="sm" w="sm" type="none"/>
                      <a:tailEnd len="sm" w="sm" type="none"/>
                    </a:lnL>
                    <a:lnR cap="flat" cmpd="sng" w="12700">
                      <a:solidFill>
                        <a:srgbClr val="BDC2CA"/>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BDC2CA"/>
                      </a:solidFill>
                      <a:prstDash val="solid"/>
                      <a:round/>
                      <a:headEnd len="sm" w="sm" type="none"/>
                      <a:tailEnd len="sm" w="sm" type="none"/>
                    </a:lnB>
                    <a:solidFill>
                      <a:srgbClr val="4C5D6E"/>
                    </a:solidFill>
                  </a:tcPr>
                </a:tc>
              </a:tr>
              <a:tr h="649475">
                <a:tc>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2C2D30"/>
                          </a:solidFill>
                        </a:rPr>
                        <a:t>Терминатор</a:t>
                      </a:r>
                      <a:endParaRPr b="1" sz="1200" u="none" cap="none" strike="noStrike">
                        <a:solidFill>
                          <a:srgbClr val="2C2D30"/>
                        </a:solidFil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4C5D6E"/>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2C2D30"/>
                        </a:solidFill>
                        <a:highlight>
                          <a:srgbClr val="FFFFFF"/>
                        </a:highlight>
                        <a:latin typeface="Arial"/>
                        <a:ea typeface="Arial"/>
                        <a:cs typeface="Arial"/>
                        <a:sym typeface="Aria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4C5D6E"/>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2C2D30"/>
                        </a:buClr>
                        <a:buSzPts val="1200"/>
                        <a:buFont typeface="Arial"/>
                        <a:buNone/>
                      </a:pPr>
                      <a:r>
                        <a:rPr lang="en-US" sz="1200" u="none" cap="none" strike="noStrike">
                          <a:solidFill>
                            <a:srgbClr val="2C2D30"/>
                          </a:solidFill>
                          <a:latin typeface="Arial"/>
                          <a:ea typeface="Arial"/>
                          <a:cs typeface="Arial"/>
                          <a:sym typeface="Arial"/>
                        </a:rPr>
                        <a:t>Отображает вход из внешней среды или выход из нее (наиболее частое применение − обозначение начала и конца алгоритма)</a:t>
                      </a:r>
                      <a:endParaRPr sz="1400" u="none" cap="none" strike="noStrike"/>
                    </a:p>
                  </a:txBody>
                  <a:tcPr marT="0" marB="0" marR="48700" marL="487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4C5D6E"/>
                      </a:solidFill>
                      <a:prstDash val="solid"/>
                      <a:round/>
                      <a:headEnd len="sm" w="sm" type="none"/>
                      <a:tailEnd len="sm" w="sm" type="none"/>
                    </a:lnB>
                    <a:solidFill>
                      <a:srgbClr val="FFFFFF"/>
                    </a:solidFill>
                  </a:tcPr>
                </a:tc>
              </a:tr>
              <a:tr h="649475">
                <a:tc>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2C2D30"/>
                          </a:solidFill>
                        </a:rPr>
                        <a:t>Процесс</a:t>
                      </a:r>
                      <a:endParaRPr b="1" sz="1400" u="none" cap="none" strike="noStrike"/>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2C2D30"/>
                        </a:solidFill>
                        <a:latin typeface="Arial"/>
                        <a:ea typeface="Arial"/>
                        <a:cs typeface="Arial"/>
                        <a:sym typeface="Aria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2C2D30"/>
                        </a:buClr>
                        <a:buSzPts val="1200"/>
                        <a:buFont typeface="Arial"/>
                        <a:buNone/>
                      </a:pPr>
                      <a:r>
                        <a:rPr lang="en-US" sz="1200" u="none" cap="none" strike="noStrike">
                          <a:solidFill>
                            <a:srgbClr val="2C2D30"/>
                          </a:solidFill>
                          <a:latin typeface="Arial"/>
                          <a:ea typeface="Arial"/>
                          <a:cs typeface="Arial"/>
                          <a:sym typeface="Arial"/>
                        </a:rPr>
                        <a:t>Выполнение одной или нескольких операций, обработка данных любого вида, изменение данных. Внутри фигуры записывают операции над данными.</a:t>
                      </a:r>
                      <a:endParaRPr sz="1400" u="none" cap="none" strike="noStrike"/>
                    </a:p>
                  </a:txBody>
                  <a:tcPr marT="0" marB="0" marR="48700" marL="487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solidFill>
                      <a:srgbClr val="E9EDF4"/>
                    </a:solidFill>
                  </a:tcPr>
                </a:tc>
              </a:tr>
              <a:tr h="865975">
                <a:tc>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2C2D30"/>
                          </a:solidFill>
                        </a:rPr>
                        <a:t>Решение</a:t>
                      </a:r>
                      <a:endParaRPr b="1" sz="1400" u="none" cap="none" strike="noStrike"/>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2C2D30"/>
                        </a:solidFill>
                        <a:latin typeface="Arial"/>
                        <a:ea typeface="Arial"/>
                        <a:cs typeface="Arial"/>
                        <a:sym typeface="Aria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2C2D30"/>
                        </a:buClr>
                        <a:buSzPts val="1200"/>
                        <a:buFont typeface="Arial"/>
                        <a:buNone/>
                      </a:pPr>
                      <a:r>
                        <a:rPr lang="en-US" sz="1200" u="none" cap="none" strike="noStrike">
                          <a:solidFill>
                            <a:srgbClr val="2C2D30"/>
                          </a:solidFill>
                          <a:latin typeface="Arial"/>
                          <a:ea typeface="Arial"/>
                          <a:cs typeface="Arial"/>
                          <a:sym typeface="Arial"/>
                        </a:rPr>
                        <a:t>Отображает решение, влияющее на дальнейшее выполнение алгоритма. Используется для обозначения альтернативных ветвей выполнения алгоритма.</a:t>
                      </a:r>
                      <a:endParaRPr sz="1400" u="none" cap="none" strike="noStrike"/>
                    </a:p>
                  </a:txBody>
                  <a:tcPr marT="0" marB="0" marR="48700" marL="487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tcPr>
                </a:tc>
              </a:tr>
            </a:tbl>
          </a:graphicData>
        </a:graphic>
      </p:graphicFrame>
      <p:sp>
        <p:nvSpPr>
          <p:cNvPr id="161" name="Google Shape;161;p28"/>
          <p:cNvSpPr/>
          <p:nvPr/>
        </p:nvSpPr>
        <p:spPr>
          <a:xfrm>
            <a:off x="2727925" y="2453675"/>
            <a:ext cx="860706" cy="236142"/>
          </a:xfrm>
          <a:prstGeom prst="flowChartTerminator">
            <a:avLst/>
          </a:prstGeom>
          <a:noFill/>
          <a:ln cap="flat" cmpd="sng" w="19050">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8"/>
          <p:cNvSpPr/>
          <p:nvPr/>
        </p:nvSpPr>
        <p:spPr>
          <a:xfrm>
            <a:off x="2727925" y="3040275"/>
            <a:ext cx="860700" cy="388800"/>
          </a:xfrm>
          <a:prstGeom prst="rect">
            <a:avLst/>
          </a:prstGeom>
          <a:noFill/>
          <a:ln cap="flat" cmpd="sng" w="19050">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8"/>
          <p:cNvSpPr/>
          <p:nvPr/>
        </p:nvSpPr>
        <p:spPr>
          <a:xfrm>
            <a:off x="2727925" y="3734425"/>
            <a:ext cx="860700" cy="573800"/>
          </a:xfrm>
          <a:prstGeom prst="flowChartDecision">
            <a:avLst/>
          </a:prstGeom>
          <a:noFill/>
          <a:ln cap="flat" cmpd="sng" w="19050">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29"/>
          <p:cNvSpPr/>
          <p:nvPr/>
        </p:nvSpPr>
        <p:spPr>
          <a:xfrm>
            <a:off x="1142399" y="446507"/>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Блок-схема</a:t>
            </a:r>
            <a:endParaRPr b="0" i="0" sz="1400" u="none" cap="none" strike="noStrike">
              <a:solidFill>
                <a:srgbClr val="000000"/>
              </a:solidFill>
              <a:latin typeface="Arial"/>
              <a:ea typeface="Arial"/>
              <a:cs typeface="Arial"/>
              <a:sym typeface="Arial"/>
            </a:endParaRPr>
          </a:p>
        </p:txBody>
      </p:sp>
      <p:graphicFrame>
        <p:nvGraphicFramePr>
          <p:cNvPr id="169" name="Google Shape;169;p29"/>
          <p:cNvGraphicFramePr/>
          <p:nvPr/>
        </p:nvGraphicFramePr>
        <p:xfrm>
          <a:off x="1144796" y="1483156"/>
          <a:ext cx="3000000" cy="3000000"/>
        </p:xfrm>
        <a:graphic>
          <a:graphicData uri="http://schemas.openxmlformats.org/drawingml/2006/table">
            <a:tbl>
              <a:tblPr>
                <a:noFill/>
                <a:tableStyleId>{31E387C9-25DC-4984-8727-4758431617A0}</a:tableStyleId>
              </a:tblPr>
              <a:tblGrid>
                <a:gridCol w="1213175"/>
                <a:gridCol w="1597000"/>
                <a:gridCol w="4044225"/>
              </a:tblGrid>
              <a:tr h="649475">
                <a:tc>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2C2D30"/>
                          </a:solidFill>
                        </a:rPr>
                        <a:t>Предопределенные процесс</a:t>
                      </a:r>
                      <a:endParaRPr b="1" sz="1200" u="none" cap="none" strike="noStrike">
                        <a:solidFill>
                          <a:srgbClr val="2C2D30"/>
                        </a:solidFil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4C5D6E"/>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2C2D30"/>
                        </a:solidFill>
                        <a:highlight>
                          <a:srgbClr val="FFFFFF"/>
                        </a:highlight>
                        <a:latin typeface="Arial"/>
                        <a:ea typeface="Arial"/>
                        <a:cs typeface="Arial"/>
                        <a:sym typeface="Aria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4C5D6E"/>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2C2D30"/>
                        </a:buClr>
                        <a:buSzPts val="1200"/>
                        <a:buFont typeface="Arial"/>
                        <a:buNone/>
                      </a:pPr>
                      <a:r>
                        <a:rPr lang="en-US" sz="1200" u="none" cap="none" strike="noStrike">
                          <a:solidFill>
                            <a:srgbClr val="2C2D30"/>
                          </a:solidFill>
                        </a:rPr>
                        <a:t>Символ отображает выполнение процесса, который определен в другом месте программы</a:t>
                      </a:r>
                      <a:endParaRPr sz="1400" u="none" cap="none" strike="noStrike"/>
                    </a:p>
                  </a:txBody>
                  <a:tcPr marT="0" marB="0" marR="48700" marL="48700" anchor="ctr">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BDC2CA"/>
                      </a:solidFill>
                      <a:prstDash val="solid"/>
                      <a:round/>
                      <a:headEnd len="sm" w="sm" type="none"/>
                      <a:tailEnd len="sm" w="sm" type="none"/>
                    </a:lnT>
                    <a:lnB cap="flat" cmpd="sng" w="12700">
                      <a:solidFill>
                        <a:srgbClr val="4C5D6E"/>
                      </a:solidFill>
                      <a:prstDash val="solid"/>
                      <a:round/>
                      <a:headEnd len="sm" w="sm" type="none"/>
                      <a:tailEnd len="sm" w="sm" type="none"/>
                    </a:lnB>
                    <a:solidFill>
                      <a:srgbClr val="FFFFFF"/>
                    </a:solidFill>
                  </a:tcPr>
                </a:tc>
              </a:tr>
              <a:tr h="649475">
                <a:tc>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2C2D30"/>
                          </a:solidFill>
                        </a:rPr>
                        <a:t>Данные</a:t>
                      </a:r>
                      <a:endParaRPr b="1" sz="1400" u="none" cap="none" strike="noStrike"/>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2C2D30"/>
                        </a:solidFill>
                        <a:latin typeface="Arial"/>
                        <a:ea typeface="Arial"/>
                        <a:cs typeface="Arial"/>
                        <a:sym typeface="Aria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2C2D30"/>
                        </a:buClr>
                        <a:buSzPts val="1200"/>
                        <a:buFont typeface="Arial"/>
                        <a:buNone/>
                      </a:pPr>
                      <a:r>
                        <a:rPr lang="en-US" sz="1200" u="none" cap="none" strike="noStrike">
                          <a:solidFill>
                            <a:srgbClr val="2C2D30"/>
                          </a:solidFill>
                        </a:rPr>
                        <a:t>Используется для обозначения операций ввода-вывода.</a:t>
                      </a:r>
                      <a:endParaRPr sz="1400" u="none" cap="none" strike="noStrike"/>
                    </a:p>
                  </a:txBody>
                  <a:tcPr marT="0" marB="0" marR="48700" marL="48700" anchor="ctr">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solidFill>
                      <a:srgbClr val="E9EDF4"/>
                    </a:solidFill>
                  </a:tcPr>
                </a:tc>
              </a:tr>
              <a:tr h="865975">
                <a:tc>
                  <a:txBody>
                    <a:bodyPr/>
                    <a:lstStyle/>
                    <a:p>
                      <a:pPr indent="0" lvl="0" marL="0" marR="0" rtl="0" algn="l">
                        <a:lnSpc>
                          <a:spcPct val="100000"/>
                        </a:lnSpc>
                        <a:spcBef>
                          <a:spcPts val="0"/>
                        </a:spcBef>
                        <a:spcAft>
                          <a:spcPts val="0"/>
                        </a:spcAft>
                        <a:buClr>
                          <a:srgbClr val="2C2D30"/>
                        </a:buClr>
                        <a:buSzPts val="1200"/>
                        <a:buFont typeface="Arial"/>
                        <a:buNone/>
                      </a:pPr>
                      <a:r>
                        <a:rPr b="1" lang="en-US" sz="1200" u="none" cap="none" strike="noStrike">
                          <a:solidFill>
                            <a:srgbClr val="2C2D30"/>
                          </a:solidFill>
                        </a:rPr>
                        <a:t>Соединитель</a:t>
                      </a:r>
                      <a:endParaRPr b="1" sz="1400" u="none" cap="none" strike="noStrike"/>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2C2D30"/>
                        </a:solidFill>
                        <a:latin typeface="Arial"/>
                        <a:ea typeface="Arial"/>
                        <a:cs typeface="Arial"/>
                        <a:sym typeface="Aria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2C2D30"/>
                        </a:buClr>
                        <a:buSzPts val="1200"/>
                        <a:buFont typeface="Arial"/>
                        <a:buNone/>
                      </a:pPr>
                      <a:r>
                        <a:rPr lang="en-US" sz="1200" u="none" cap="none" strike="noStrike">
                          <a:solidFill>
                            <a:srgbClr val="2C2D30"/>
                          </a:solidFill>
                        </a:rPr>
                        <a:t>Символ обозначает выход в часть схемы и вход из другой части этой схемы. Используется для обрыва линии и продолжения ее в другом месте</a:t>
                      </a:r>
                      <a:endParaRPr sz="1400" u="none" cap="none" strike="noStrike"/>
                    </a:p>
                  </a:txBody>
                  <a:tcPr marT="0" marB="0" marR="48700" marL="48700" anchor="ctr">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tcPr>
                </a:tc>
              </a:tr>
              <a:tr h="8659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2C2D30"/>
                          </a:solidFill>
                        </a:rPr>
                        <a:t>Комментарий</a:t>
                      </a:r>
                      <a:endParaRPr b="1" sz="1200" u="none" cap="none" strike="noStrike">
                        <a:solidFill>
                          <a:srgbClr val="2C2D30"/>
                        </a:solidFil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2C2D30"/>
                        </a:solidFill>
                        <a:latin typeface="Arial"/>
                        <a:ea typeface="Arial"/>
                        <a:cs typeface="Arial"/>
                        <a:sym typeface="Arial"/>
                      </a:endParaRPr>
                    </a:p>
                  </a:txBody>
                  <a:tcPr marT="45100" marB="45100" marR="45100" marL="45100">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solidFill>
                      <a:srgbClr val="E9EDF4"/>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2C2D30"/>
                          </a:solidFill>
                        </a:rPr>
                        <a:t>Используется для более подробного описания шага, процесса или группы процессов</a:t>
                      </a:r>
                      <a:endParaRPr sz="1200" u="none" cap="none" strike="noStrike">
                        <a:solidFill>
                          <a:srgbClr val="2C2D30"/>
                        </a:solidFill>
                        <a:latin typeface="Arial"/>
                        <a:ea typeface="Arial"/>
                        <a:cs typeface="Arial"/>
                        <a:sym typeface="Arial"/>
                      </a:endParaRPr>
                    </a:p>
                  </a:txBody>
                  <a:tcPr marT="0" marB="0" marR="48700" marL="48700" anchor="ctr">
                    <a:lnL cap="flat" cmpd="sng" w="12700">
                      <a:solidFill>
                        <a:srgbClr val="4C5D6E"/>
                      </a:solidFill>
                      <a:prstDash val="solid"/>
                      <a:round/>
                      <a:headEnd len="sm" w="sm" type="none"/>
                      <a:tailEnd len="sm" w="sm" type="none"/>
                    </a:lnL>
                    <a:lnR cap="flat" cmpd="sng" w="12700">
                      <a:solidFill>
                        <a:srgbClr val="4C5D6E"/>
                      </a:solidFill>
                      <a:prstDash val="solid"/>
                      <a:round/>
                      <a:headEnd len="sm" w="sm" type="none"/>
                      <a:tailEnd len="sm" w="sm" type="none"/>
                    </a:lnR>
                    <a:lnT cap="flat" cmpd="sng" w="12700">
                      <a:solidFill>
                        <a:srgbClr val="4C5D6E"/>
                      </a:solidFill>
                      <a:prstDash val="solid"/>
                      <a:round/>
                      <a:headEnd len="sm" w="sm" type="none"/>
                      <a:tailEnd len="sm" w="sm" type="none"/>
                    </a:lnT>
                    <a:lnB cap="flat" cmpd="sng" w="12700">
                      <a:solidFill>
                        <a:srgbClr val="4C5D6E"/>
                      </a:solidFill>
                      <a:prstDash val="solid"/>
                      <a:round/>
                      <a:headEnd len="sm" w="sm" type="none"/>
                      <a:tailEnd len="sm" w="sm" type="none"/>
                    </a:lnB>
                    <a:solidFill>
                      <a:srgbClr val="E9EDF4"/>
                    </a:solidFill>
                  </a:tcPr>
                </a:tc>
              </a:tr>
            </a:tbl>
          </a:graphicData>
        </a:graphic>
      </p:graphicFrame>
      <p:sp>
        <p:nvSpPr>
          <p:cNvPr id="170" name="Google Shape;170;p29"/>
          <p:cNvSpPr/>
          <p:nvPr/>
        </p:nvSpPr>
        <p:spPr>
          <a:xfrm>
            <a:off x="2825125" y="1631207"/>
            <a:ext cx="659425" cy="374825"/>
          </a:xfrm>
          <a:prstGeom prst="flowChartPredefinedProcess">
            <a:avLst/>
          </a:prstGeom>
          <a:noFill/>
          <a:ln cap="flat" cmpd="sng" w="19050">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9"/>
          <p:cNvSpPr/>
          <p:nvPr/>
        </p:nvSpPr>
        <p:spPr>
          <a:xfrm>
            <a:off x="2783488" y="2283694"/>
            <a:ext cx="742700" cy="326225"/>
          </a:xfrm>
          <a:prstGeom prst="flowChartInputOutput">
            <a:avLst/>
          </a:prstGeom>
          <a:noFill/>
          <a:ln cap="flat" cmpd="sng" w="19050">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9"/>
          <p:cNvSpPr/>
          <p:nvPr/>
        </p:nvSpPr>
        <p:spPr>
          <a:xfrm>
            <a:off x="2932675" y="3033357"/>
            <a:ext cx="444300" cy="444300"/>
          </a:xfrm>
          <a:prstGeom prst="ellipse">
            <a:avLst/>
          </a:prstGeom>
          <a:noFill/>
          <a:ln cap="flat" cmpd="sng" w="19050">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9"/>
          <p:cNvSpPr/>
          <p:nvPr/>
        </p:nvSpPr>
        <p:spPr>
          <a:xfrm>
            <a:off x="3297125" y="3921832"/>
            <a:ext cx="194350" cy="395650"/>
          </a:xfrm>
          <a:custGeom>
            <a:rect b="b" l="l" r="r" t="t"/>
            <a:pathLst>
              <a:path extrusionOk="0" h="15826" w="7774">
                <a:moveTo>
                  <a:pt x="7219" y="0"/>
                </a:moveTo>
                <a:lnTo>
                  <a:pt x="0" y="0"/>
                </a:lnTo>
                <a:lnTo>
                  <a:pt x="0" y="15826"/>
                </a:lnTo>
                <a:lnTo>
                  <a:pt x="7774" y="15826"/>
                </a:lnTo>
              </a:path>
            </a:pathLst>
          </a:custGeom>
          <a:noFill/>
          <a:ln cap="flat" cmpd="sng" w="19050">
            <a:solidFill>
              <a:srgbClr val="4C5D6E"/>
            </a:solidFill>
            <a:prstDash val="solid"/>
            <a:round/>
            <a:headEnd len="sm" w="sm" type="none"/>
            <a:tailEnd len="sm" w="sm" type="none"/>
          </a:ln>
        </p:spPr>
      </p:sp>
      <p:cxnSp>
        <p:nvCxnSpPr>
          <p:cNvPr id="174" name="Google Shape;174;p29"/>
          <p:cNvCxnSpPr/>
          <p:nvPr/>
        </p:nvCxnSpPr>
        <p:spPr>
          <a:xfrm rot="10800000">
            <a:off x="3123625" y="4116182"/>
            <a:ext cx="159600" cy="0"/>
          </a:xfrm>
          <a:prstGeom prst="straightConnector1">
            <a:avLst/>
          </a:prstGeom>
          <a:noFill/>
          <a:ln cap="flat" cmpd="sng" w="19050">
            <a:solidFill>
              <a:srgbClr val="4C5D6E"/>
            </a:solidFill>
            <a:prstDash val="solid"/>
            <a:round/>
            <a:headEnd len="sm" w="sm" type="none"/>
            <a:tailEnd len="sm" w="sm" type="none"/>
          </a:ln>
        </p:spPr>
      </p:cxnSp>
      <p:cxnSp>
        <p:nvCxnSpPr>
          <p:cNvPr id="175" name="Google Shape;175;p29"/>
          <p:cNvCxnSpPr/>
          <p:nvPr/>
        </p:nvCxnSpPr>
        <p:spPr>
          <a:xfrm rot="10800000">
            <a:off x="2880655" y="4116182"/>
            <a:ext cx="159600" cy="0"/>
          </a:xfrm>
          <a:prstGeom prst="straightConnector1">
            <a:avLst/>
          </a:prstGeom>
          <a:noFill/>
          <a:ln cap="flat" cmpd="sng" w="19050">
            <a:solidFill>
              <a:srgbClr val="4C5D6E"/>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30"/>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Виды алгоритмов</a:t>
            </a:r>
            <a:endParaRPr b="0" i="0" sz="1400" u="none" cap="none" strike="noStrike">
              <a:solidFill>
                <a:srgbClr val="000000"/>
              </a:solidFill>
              <a:latin typeface="Arial"/>
              <a:ea typeface="Arial"/>
              <a:cs typeface="Arial"/>
              <a:sym typeface="Arial"/>
            </a:endParaRPr>
          </a:p>
        </p:txBody>
      </p:sp>
      <p:sp>
        <p:nvSpPr>
          <p:cNvPr id="181" name="Google Shape;181;p30"/>
          <p:cNvSpPr/>
          <p:nvPr/>
        </p:nvSpPr>
        <p:spPr>
          <a:xfrm>
            <a:off x="1142375" y="1988350"/>
            <a:ext cx="6854400" cy="25821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Линейный</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Разветвляющийся</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100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Циклический</a:t>
            </a:r>
            <a:endParaRPr b="0" i="0" sz="1600" u="none" cap="none" strike="noStrike">
              <a:solidFill>
                <a:srgbClr val="2C2D3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31"/>
          <p:cNvSpPr/>
          <p:nvPr/>
        </p:nvSpPr>
        <p:spPr>
          <a:xfrm>
            <a:off x="3755250" y="571450"/>
            <a:ext cx="4241400" cy="36852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Линейный алгоритм</a:t>
            </a:r>
            <a:endParaRPr b="0" i="0" sz="1400" u="none" cap="none" strike="noStrike">
              <a:solidFill>
                <a:srgbClr val="000000"/>
              </a:solidFill>
              <a:latin typeface="Arial"/>
              <a:ea typeface="Arial"/>
              <a:cs typeface="Arial"/>
              <a:sym typeface="Arial"/>
            </a:endParaRPr>
          </a:p>
        </p:txBody>
      </p:sp>
      <p:sp>
        <p:nvSpPr>
          <p:cNvPr id="187" name="Google Shape;187;p31"/>
          <p:cNvSpPr/>
          <p:nvPr/>
        </p:nvSpPr>
        <p:spPr>
          <a:xfrm>
            <a:off x="1328750" y="840800"/>
            <a:ext cx="1474416" cy="307584"/>
          </a:xfrm>
          <a:prstGeom prst="flowChartTerminator">
            <a:avLst/>
          </a:prstGeom>
          <a:noFill/>
          <a:ln cap="flat" cmpd="sng" w="9525">
            <a:solidFill>
              <a:srgbClr val="4DB6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Начало</a:t>
            </a:r>
            <a:endParaRPr b="0" i="0" sz="1000" u="none" cap="none" strike="noStrike">
              <a:solidFill>
                <a:srgbClr val="000000"/>
              </a:solidFill>
              <a:latin typeface="Arial"/>
              <a:ea typeface="Arial"/>
              <a:cs typeface="Arial"/>
              <a:sym typeface="Arial"/>
            </a:endParaRPr>
          </a:p>
        </p:txBody>
      </p:sp>
      <p:sp>
        <p:nvSpPr>
          <p:cNvPr id="188" name="Google Shape;188;p31"/>
          <p:cNvSpPr/>
          <p:nvPr/>
        </p:nvSpPr>
        <p:spPr>
          <a:xfrm>
            <a:off x="1328784" y="1291488"/>
            <a:ext cx="1509900" cy="307500"/>
          </a:xfrm>
          <a:prstGeom prst="rect">
            <a:avLst/>
          </a:prstGeom>
          <a:noFill/>
          <a:ln cap="flat" cmpd="sng" w="9525">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дойти от универа до остановки</a:t>
            </a:r>
            <a:endParaRPr b="0" i="0" sz="1000" u="none" cap="none" strike="noStrike">
              <a:solidFill>
                <a:srgbClr val="000000"/>
              </a:solidFill>
              <a:latin typeface="Arial"/>
              <a:ea typeface="Arial"/>
              <a:cs typeface="Arial"/>
              <a:sym typeface="Arial"/>
            </a:endParaRPr>
          </a:p>
        </p:txBody>
      </p:sp>
      <p:sp>
        <p:nvSpPr>
          <p:cNvPr id="189" name="Google Shape;189;p31"/>
          <p:cNvSpPr/>
          <p:nvPr/>
        </p:nvSpPr>
        <p:spPr>
          <a:xfrm>
            <a:off x="1322395" y="1742093"/>
            <a:ext cx="1509900" cy="307500"/>
          </a:xfrm>
          <a:prstGeom prst="rect">
            <a:avLst/>
          </a:prstGeom>
          <a:noFill/>
          <a:ln cap="flat" cmpd="sng" w="9525">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ждать нужный автобус</a:t>
            </a:r>
            <a:endParaRPr b="0" i="0" sz="1000" u="none" cap="none" strike="noStrike">
              <a:solidFill>
                <a:srgbClr val="000000"/>
              </a:solidFill>
              <a:latin typeface="Arial"/>
              <a:ea typeface="Arial"/>
              <a:cs typeface="Arial"/>
              <a:sym typeface="Arial"/>
            </a:endParaRPr>
          </a:p>
        </p:txBody>
      </p:sp>
      <p:sp>
        <p:nvSpPr>
          <p:cNvPr id="190" name="Google Shape;190;p31"/>
          <p:cNvSpPr/>
          <p:nvPr/>
        </p:nvSpPr>
        <p:spPr>
          <a:xfrm>
            <a:off x="1322395" y="2192697"/>
            <a:ext cx="1509900" cy="307500"/>
          </a:xfrm>
          <a:prstGeom prst="rect">
            <a:avLst/>
          </a:prstGeom>
          <a:noFill/>
          <a:ln cap="flat" cmpd="sng" w="9525">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сесть в нужный автобус</a:t>
            </a:r>
            <a:endParaRPr b="0" i="0" sz="1000" u="none" cap="none" strike="noStrike">
              <a:solidFill>
                <a:srgbClr val="000000"/>
              </a:solidFill>
              <a:latin typeface="Arial"/>
              <a:ea typeface="Arial"/>
              <a:cs typeface="Arial"/>
              <a:sym typeface="Arial"/>
            </a:endParaRPr>
          </a:p>
        </p:txBody>
      </p:sp>
      <p:sp>
        <p:nvSpPr>
          <p:cNvPr id="191" name="Google Shape;191;p31"/>
          <p:cNvSpPr/>
          <p:nvPr/>
        </p:nvSpPr>
        <p:spPr>
          <a:xfrm>
            <a:off x="1322395" y="2643302"/>
            <a:ext cx="1509900" cy="307500"/>
          </a:xfrm>
          <a:prstGeom prst="rect">
            <a:avLst/>
          </a:prstGeom>
          <a:noFill/>
          <a:ln cap="flat" cmpd="sng" w="9525">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оплатить проезд</a:t>
            </a:r>
            <a:endParaRPr b="0" i="0" sz="1000" u="none" cap="none" strike="noStrike">
              <a:solidFill>
                <a:srgbClr val="000000"/>
              </a:solidFill>
              <a:latin typeface="Arial"/>
              <a:ea typeface="Arial"/>
              <a:cs typeface="Arial"/>
              <a:sym typeface="Arial"/>
            </a:endParaRPr>
          </a:p>
        </p:txBody>
      </p:sp>
      <p:sp>
        <p:nvSpPr>
          <p:cNvPr id="192" name="Google Shape;192;p31"/>
          <p:cNvSpPr/>
          <p:nvPr/>
        </p:nvSpPr>
        <p:spPr>
          <a:xfrm>
            <a:off x="1322395" y="3093907"/>
            <a:ext cx="1509900" cy="307500"/>
          </a:xfrm>
          <a:prstGeom prst="rect">
            <a:avLst/>
          </a:prstGeom>
          <a:noFill/>
          <a:ln cap="flat" cmpd="sng" w="9525">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выйти на нужной остановке</a:t>
            </a:r>
            <a:endParaRPr b="0" i="0" sz="1000" u="none" cap="none" strike="noStrike">
              <a:solidFill>
                <a:srgbClr val="000000"/>
              </a:solidFill>
              <a:latin typeface="Arial"/>
              <a:ea typeface="Arial"/>
              <a:cs typeface="Arial"/>
              <a:sym typeface="Arial"/>
            </a:endParaRPr>
          </a:p>
        </p:txBody>
      </p:sp>
      <p:sp>
        <p:nvSpPr>
          <p:cNvPr id="193" name="Google Shape;193;p31"/>
          <p:cNvSpPr/>
          <p:nvPr/>
        </p:nvSpPr>
        <p:spPr>
          <a:xfrm>
            <a:off x="1322395" y="3544511"/>
            <a:ext cx="1509900" cy="307500"/>
          </a:xfrm>
          <a:prstGeom prst="rect">
            <a:avLst/>
          </a:prstGeom>
          <a:noFill/>
          <a:ln cap="flat" cmpd="sng" w="9525">
            <a:solidFill>
              <a:srgbClr val="4C5D6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дойти до дома</a:t>
            </a:r>
            <a:endParaRPr b="0" i="0" sz="1000" u="none" cap="none" strike="noStrike">
              <a:solidFill>
                <a:srgbClr val="000000"/>
              </a:solidFill>
              <a:latin typeface="Arial"/>
              <a:ea typeface="Arial"/>
              <a:cs typeface="Arial"/>
              <a:sym typeface="Arial"/>
            </a:endParaRPr>
          </a:p>
        </p:txBody>
      </p:sp>
      <p:sp>
        <p:nvSpPr>
          <p:cNvPr id="194" name="Google Shape;194;p31"/>
          <p:cNvSpPr/>
          <p:nvPr/>
        </p:nvSpPr>
        <p:spPr>
          <a:xfrm>
            <a:off x="1364245" y="3995116"/>
            <a:ext cx="1474416" cy="307584"/>
          </a:xfrm>
          <a:prstGeom prst="flowChartTerminator">
            <a:avLst/>
          </a:prstGeom>
          <a:noFill/>
          <a:ln cap="flat" cmpd="sng" w="9525">
            <a:solidFill>
              <a:srgbClr val="4DB6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Конец</a:t>
            </a:r>
            <a:endParaRPr b="0" i="0" sz="1000" u="none" cap="none" strike="noStrike">
              <a:solidFill>
                <a:srgbClr val="000000"/>
              </a:solidFill>
              <a:latin typeface="Arial"/>
              <a:ea typeface="Arial"/>
              <a:cs typeface="Arial"/>
              <a:sym typeface="Arial"/>
            </a:endParaRPr>
          </a:p>
        </p:txBody>
      </p:sp>
      <p:cxnSp>
        <p:nvCxnSpPr>
          <p:cNvPr id="195" name="Google Shape;195;p31"/>
          <p:cNvCxnSpPr/>
          <p:nvPr/>
        </p:nvCxnSpPr>
        <p:spPr>
          <a:xfrm>
            <a:off x="2079833" y="1606509"/>
            <a:ext cx="2400" cy="149700"/>
          </a:xfrm>
          <a:prstGeom prst="straightConnector1">
            <a:avLst/>
          </a:prstGeom>
          <a:noFill/>
          <a:ln cap="flat" cmpd="sng" w="9525">
            <a:solidFill>
              <a:srgbClr val="4C5D6E"/>
            </a:solidFill>
            <a:prstDash val="solid"/>
            <a:round/>
            <a:headEnd len="sm" w="sm" type="none"/>
            <a:tailEnd len="med" w="med" type="triangle"/>
          </a:ln>
        </p:spPr>
      </p:cxnSp>
      <p:cxnSp>
        <p:nvCxnSpPr>
          <p:cNvPr id="196" name="Google Shape;196;p31"/>
          <p:cNvCxnSpPr/>
          <p:nvPr/>
        </p:nvCxnSpPr>
        <p:spPr>
          <a:xfrm>
            <a:off x="2076158" y="1148384"/>
            <a:ext cx="2400" cy="149700"/>
          </a:xfrm>
          <a:prstGeom prst="straightConnector1">
            <a:avLst/>
          </a:prstGeom>
          <a:noFill/>
          <a:ln cap="flat" cmpd="sng" w="9525">
            <a:solidFill>
              <a:srgbClr val="4C5D6E"/>
            </a:solidFill>
            <a:prstDash val="solid"/>
            <a:round/>
            <a:headEnd len="sm" w="sm" type="none"/>
            <a:tailEnd len="med" w="med" type="triangle"/>
          </a:ln>
        </p:spPr>
      </p:cxnSp>
      <p:cxnSp>
        <p:nvCxnSpPr>
          <p:cNvPr id="197" name="Google Shape;197;p31"/>
          <p:cNvCxnSpPr/>
          <p:nvPr/>
        </p:nvCxnSpPr>
        <p:spPr>
          <a:xfrm>
            <a:off x="2082521" y="2046309"/>
            <a:ext cx="2400" cy="149700"/>
          </a:xfrm>
          <a:prstGeom prst="straightConnector1">
            <a:avLst/>
          </a:prstGeom>
          <a:noFill/>
          <a:ln cap="flat" cmpd="sng" w="9525">
            <a:solidFill>
              <a:srgbClr val="4C5D6E"/>
            </a:solidFill>
            <a:prstDash val="solid"/>
            <a:round/>
            <a:headEnd len="sm" w="sm" type="none"/>
            <a:tailEnd len="med" w="med" type="triangle"/>
          </a:ln>
        </p:spPr>
      </p:cxnSp>
      <p:cxnSp>
        <p:nvCxnSpPr>
          <p:cNvPr id="198" name="Google Shape;198;p31"/>
          <p:cNvCxnSpPr/>
          <p:nvPr/>
        </p:nvCxnSpPr>
        <p:spPr>
          <a:xfrm>
            <a:off x="2082521" y="2496909"/>
            <a:ext cx="2400" cy="149700"/>
          </a:xfrm>
          <a:prstGeom prst="straightConnector1">
            <a:avLst/>
          </a:prstGeom>
          <a:noFill/>
          <a:ln cap="flat" cmpd="sng" w="9525">
            <a:solidFill>
              <a:srgbClr val="4C5D6E"/>
            </a:solidFill>
            <a:prstDash val="solid"/>
            <a:round/>
            <a:headEnd len="sm" w="sm" type="none"/>
            <a:tailEnd len="med" w="med" type="triangle"/>
          </a:ln>
        </p:spPr>
      </p:cxnSp>
      <p:cxnSp>
        <p:nvCxnSpPr>
          <p:cNvPr id="199" name="Google Shape;199;p31"/>
          <p:cNvCxnSpPr/>
          <p:nvPr/>
        </p:nvCxnSpPr>
        <p:spPr>
          <a:xfrm>
            <a:off x="2076146" y="2947509"/>
            <a:ext cx="2400" cy="149700"/>
          </a:xfrm>
          <a:prstGeom prst="straightConnector1">
            <a:avLst/>
          </a:prstGeom>
          <a:noFill/>
          <a:ln cap="flat" cmpd="sng" w="9525">
            <a:solidFill>
              <a:srgbClr val="4C5D6E"/>
            </a:solidFill>
            <a:prstDash val="solid"/>
            <a:round/>
            <a:headEnd len="sm" w="sm" type="none"/>
            <a:tailEnd len="med" w="med" type="triangle"/>
          </a:ln>
        </p:spPr>
      </p:cxnSp>
      <p:cxnSp>
        <p:nvCxnSpPr>
          <p:cNvPr id="200" name="Google Shape;200;p31"/>
          <p:cNvCxnSpPr/>
          <p:nvPr/>
        </p:nvCxnSpPr>
        <p:spPr>
          <a:xfrm>
            <a:off x="2076146" y="3398110"/>
            <a:ext cx="2400" cy="149700"/>
          </a:xfrm>
          <a:prstGeom prst="straightConnector1">
            <a:avLst/>
          </a:prstGeom>
          <a:noFill/>
          <a:ln cap="flat" cmpd="sng" w="9525">
            <a:solidFill>
              <a:srgbClr val="4C5D6E"/>
            </a:solidFill>
            <a:prstDash val="solid"/>
            <a:round/>
            <a:headEnd len="sm" w="sm" type="none"/>
            <a:tailEnd len="med" w="med" type="triangle"/>
          </a:ln>
        </p:spPr>
      </p:cxnSp>
      <p:cxnSp>
        <p:nvCxnSpPr>
          <p:cNvPr id="201" name="Google Shape;201;p31"/>
          <p:cNvCxnSpPr/>
          <p:nvPr/>
        </p:nvCxnSpPr>
        <p:spPr>
          <a:xfrm>
            <a:off x="2076146" y="3848710"/>
            <a:ext cx="2400" cy="149700"/>
          </a:xfrm>
          <a:prstGeom prst="straightConnector1">
            <a:avLst/>
          </a:prstGeom>
          <a:noFill/>
          <a:ln cap="flat" cmpd="sng" w="9525">
            <a:solidFill>
              <a:srgbClr val="4C5D6E"/>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sp>
        <p:nvSpPr>
          <p:cNvPr id="206" name="Google Shape;206;p32"/>
          <p:cNvSpPr/>
          <p:nvPr/>
        </p:nvSpPr>
        <p:spPr>
          <a:xfrm>
            <a:off x="4241125" y="571450"/>
            <a:ext cx="3755700" cy="36852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Разветвляющийся</a:t>
            </a:r>
            <a:endParaRPr b="0" i="0" sz="3200" u="none" cap="none" strike="noStrike">
              <a:solidFill>
                <a:srgbClr val="4C5D6E"/>
              </a:solidFill>
              <a:latin typeface="Arial"/>
              <a:ea typeface="Arial"/>
              <a:cs typeface="Arial"/>
              <a:sym typeface="Arial"/>
            </a:endParaRPr>
          </a:p>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алгоритм</a:t>
            </a:r>
            <a:endParaRPr b="0" i="0" sz="3200" u="none" cap="none" strike="noStrike">
              <a:solidFill>
                <a:srgbClr val="4C5D6E"/>
              </a:solidFill>
              <a:latin typeface="Arial"/>
              <a:ea typeface="Arial"/>
              <a:cs typeface="Arial"/>
              <a:sym typeface="Arial"/>
            </a:endParaRPr>
          </a:p>
        </p:txBody>
      </p:sp>
      <p:pic>
        <p:nvPicPr>
          <p:cNvPr id="207" name="Google Shape;207;p32"/>
          <p:cNvPicPr preferRelativeResize="0"/>
          <p:nvPr/>
        </p:nvPicPr>
        <p:blipFill rotWithShape="1">
          <a:blip r:embed="rId3">
            <a:alphaModFix/>
          </a:blip>
          <a:srcRect b="0" l="0" r="0" t="0"/>
          <a:stretch/>
        </p:blipFill>
        <p:spPr>
          <a:xfrm>
            <a:off x="585724" y="1629499"/>
            <a:ext cx="3192774" cy="188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3"/>
          <p:cNvSpPr/>
          <p:nvPr/>
        </p:nvSpPr>
        <p:spPr>
          <a:xfrm>
            <a:off x="1142400" y="817125"/>
            <a:ext cx="6854400" cy="3754800"/>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4C5D6E"/>
              </a:buClr>
              <a:buSzPts val="3200"/>
              <a:buFont typeface="Arial"/>
              <a:buNone/>
            </a:pPr>
            <a:r>
              <a:rPr b="0" i="0" lang="en-US" sz="3200" u="none" cap="none" strike="noStrike">
                <a:solidFill>
                  <a:srgbClr val="E9EDF4"/>
                </a:solidFill>
                <a:latin typeface="Arial"/>
                <a:ea typeface="Arial"/>
                <a:cs typeface="Arial"/>
                <a:sym typeface="Arial"/>
              </a:rPr>
              <a:t>Закрепляем изученное</a:t>
            </a:r>
            <a:endParaRPr b="0" i="0" sz="1400" u="none" cap="none" strike="noStrike">
              <a:solidFill>
                <a:srgbClr val="E9EDF4"/>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6" name="Shape 216"/>
        <p:cNvGrpSpPr/>
        <p:nvPr/>
      </p:nvGrpSpPr>
      <p:grpSpPr>
        <a:xfrm>
          <a:off x="0" y="0"/>
          <a:ext cx="0" cy="0"/>
          <a:chOff x="0" y="0"/>
          <a:chExt cx="0" cy="0"/>
        </a:xfrm>
      </p:grpSpPr>
      <p:sp>
        <p:nvSpPr>
          <p:cNvPr id="217" name="Google Shape;217;p34"/>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Закрепляем изученное</a:t>
            </a:r>
            <a:endParaRPr b="0" i="0" sz="1400" u="none" cap="none" strike="noStrike">
              <a:solidFill>
                <a:srgbClr val="000000"/>
              </a:solidFill>
              <a:latin typeface="Arial"/>
              <a:ea typeface="Arial"/>
              <a:cs typeface="Arial"/>
              <a:sym typeface="Arial"/>
            </a:endParaRPr>
          </a:p>
        </p:txBody>
      </p:sp>
      <p:sp>
        <p:nvSpPr>
          <p:cNvPr id="218" name="Google Shape;218;p34"/>
          <p:cNvSpPr/>
          <p:nvPr/>
        </p:nvSpPr>
        <p:spPr>
          <a:xfrm>
            <a:off x="1142375" y="1988350"/>
            <a:ext cx="6854400" cy="25821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0"/>
              </a:spcAft>
              <a:buClr>
                <a:srgbClr val="2C2D30"/>
              </a:buClr>
              <a:buSzPts val="1600"/>
              <a:buFont typeface="Arial"/>
              <a:buChar char="●"/>
            </a:pPr>
            <a:r>
              <a:rPr b="1" i="0" lang="en-US" sz="1600" u="none" cap="none" strike="noStrike">
                <a:solidFill>
                  <a:srgbClr val="2C2D30"/>
                </a:solidFill>
                <a:latin typeface="Arial"/>
                <a:ea typeface="Arial"/>
                <a:cs typeface="Arial"/>
                <a:sym typeface="Arial"/>
              </a:rPr>
              <a:t>Задача 1.</a:t>
            </a:r>
            <a:r>
              <a:rPr b="0" i="0" lang="en-US" sz="1600" u="none" cap="none" strike="noStrike">
                <a:solidFill>
                  <a:srgbClr val="2C2D30"/>
                </a:solidFill>
                <a:latin typeface="Arial"/>
                <a:ea typeface="Arial"/>
                <a:cs typeface="Arial"/>
                <a:sym typeface="Arial"/>
              </a:rPr>
              <a:t> Сравниваем числа и находим максимум</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0"/>
              </a:spcAft>
              <a:buClr>
                <a:srgbClr val="2C2D30"/>
              </a:buClr>
              <a:buSzPts val="1600"/>
              <a:buFont typeface="Arial"/>
              <a:buChar char="●"/>
            </a:pPr>
            <a:r>
              <a:rPr b="1" i="0" lang="en-US" sz="1600" u="none" cap="none" strike="noStrike">
                <a:solidFill>
                  <a:srgbClr val="2C2D30"/>
                </a:solidFill>
                <a:latin typeface="Arial"/>
                <a:ea typeface="Arial"/>
                <a:cs typeface="Arial"/>
                <a:sym typeface="Arial"/>
              </a:rPr>
              <a:t>Задача 2.</a:t>
            </a:r>
            <a:r>
              <a:rPr b="0" i="0" lang="en-US" sz="1600" u="none" cap="none" strike="noStrike">
                <a:solidFill>
                  <a:srgbClr val="2C2D30"/>
                </a:solidFill>
                <a:latin typeface="Arial"/>
                <a:ea typeface="Arial"/>
                <a:cs typeface="Arial"/>
                <a:sym typeface="Arial"/>
              </a:rPr>
              <a:t> Вычислить значение функции y=f(x)</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0"/>
              </a:spcAft>
              <a:buClr>
                <a:srgbClr val="2C2D30"/>
              </a:buClr>
              <a:buSzPts val="1600"/>
              <a:buFont typeface="Arial"/>
              <a:buChar char="●"/>
            </a:pPr>
            <a:r>
              <a:rPr b="1" i="0" lang="en-US" sz="1600" u="none" cap="none" strike="noStrike">
                <a:solidFill>
                  <a:srgbClr val="2C2D30"/>
                </a:solidFill>
                <a:latin typeface="Arial"/>
                <a:ea typeface="Arial"/>
                <a:cs typeface="Arial"/>
                <a:sym typeface="Arial"/>
              </a:rPr>
              <a:t>Задача 3.</a:t>
            </a:r>
            <a:r>
              <a:rPr b="0" i="0" lang="en-US" sz="1600" u="none" cap="none" strike="noStrike">
                <a:solidFill>
                  <a:srgbClr val="2C2D30"/>
                </a:solidFill>
                <a:latin typeface="Arial"/>
                <a:ea typeface="Arial"/>
                <a:cs typeface="Arial"/>
                <a:sym typeface="Arial"/>
              </a:rPr>
              <a:t> Проверим делимость одного числа на другое</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1000"/>
              </a:spcAft>
              <a:buClr>
                <a:srgbClr val="2C2D30"/>
              </a:buClr>
              <a:buSzPts val="1600"/>
              <a:buFont typeface="Arial"/>
              <a:buChar char="●"/>
            </a:pPr>
            <a:r>
              <a:rPr b="1" i="0" lang="en-US" sz="1600" u="none" cap="none" strike="noStrike">
                <a:solidFill>
                  <a:srgbClr val="2C2D30"/>
                </a:solidFill>
                <a:latin typeface="Arial"/>
                <a:ea typeface="Arial"/>
                <a:cs typeface="Arial"/>
                <a:sym typeface="Arial"/>
              </a:rPr>
              <a:t>Задача 4.</a:t>
            </a:r>
            <a:r>
              <a:rPr b="0" i="0" lang="en-US" sz="1600" u="none" cap="none" strike="noStrike">
                <a:solidFill>
                  <a:srgbClr val="2C2D30"/>
                </a:solidFill>
                <a:latin typeface="Arial"/>
                <a:ea typeface="Arial"/>
                <a:cs typeface="Arial"/>
                <a:sym typeface="Arial"/>
              </a:rPr>
              <a:t> Перевести байты в килобайты или наоборот</a:t>
            </a:r>
            <a:endParaRPr b="0" i="0" sz="1600" u="none" cap="none" strike="noStrike">
              <a:solidFill>
                <a:srgbClr val="2C2D3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35"/>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lang="en-US" sz="3200">
                <a:solidFill>
                  <a:srgbClr val="4C5D6E"/>
                </a:solidFill>
              </a:rPr>
              <a:t>Практические</a:t>
            </a:r>
            <a:r>
              <a:rPr b="0" i="0" lang="en-US" sz="3200" u="none" cap="none" strike="noStrike">
                <a:solidFill>
                  <a:srgbClr val="4C5D6E"/>
                </a:solidFill>
                <a:latin typeface="Arial"/>
                <a:ea typeface="Arial"/>
                <a:cs typeface="Arial"/>
                <a:sym typeface="Arial"/>
              </a:rPr>
              <a:t> задания</a:t>
            </a:r>
            <a:endParaRPr b="0" i="0" sz="1400" u="none" cap="none" strike="noStrike">
              <a:solidFill>
                <a:srgbClr val="000000"/>
              </a:solidFill>
              <a:latin typeface="Arial"/>
              <a:ea typeface="Arial"/>
              <a:cs typeface="Arial"/>
              <a:sym typeface="Arial"/>
            </a:endParaRPr>
          </a:p>
        </p:txBody>
      </p:sp>
      <p:sp>
        <p:nvSpPr>
          <p:cNvPr id="224" name="Google Shape;224;p35"/>
          <p:cNvSpPr/>
          <p:nvPr/>
        </p:nvSpPr>
        <p:spPr>
          <a:xfrm>
            <a:off x="1142375" y="1919325"/>
            <a:ext cx="6854400" cy="2616600"/>
          </a:xfrm>
          <a:prstGeom prst="rect">
            <a:avLst/>
          </a:prstGeom>
          <a:noFill/>
          <a:ln>
            <a:noFill/>
          </a:ln>
        </p:spPr>
        <p:txBody>
          <a:bodyPr anchorCtr="0" anchor="ctr" bIns="91400" lIns="91400" spcFirstLastPara="1" rIns="91400" wrap="square" tIns="91400">
            <a:noAutofit/>
          </a:bodyPr>
          <a:lstStyle/>
          <a:p>
            <a:pPr indent="-241300" lvl="0" marL="431800" marR="0" rtl="0" algn="l">
              <a:lnSpc>
                <a:spcPct val="150000"/>
              </a:lnSpc>
              <a:spcBef>
                <a:spcPts val="1000"/>
              </a:spcBef>
              <a:spcAft>
                <a:spcPts val="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Задания в отдельном проекте</a:t>
            </a:r>
            <a:endParaRPr b="0" i="0" sz="1600" u="none" cap="none" strike="noStrike">
              <a:solidFill>
                <a:srgbClr val="2C2D30"/>
              </a:solidFill>
              <a:latin typeface="Arial"/>
              <a:ea typeface="Arial"/>
              <a:cs typeface="Arial"/>
              <a:sym typeface="Arial"/>
            </a:endParaRPr>
          </a:p>
          <a:p>
            <a:pPr indent="-241300" lvl="0" marL="431800" marR="0" rtl="0" algn="l">
              <a:lnSpc>
                <a:spcPct val="150000"/>
              </a:lnSpc>
              <a:spcBef>
                <a:spcPts val="1000"/>
              </a:spcBef>
              <a:spcAft>
                <a:spcPts val="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В начале каждого урока - обсуждаем </a:t>
            </a:r>
            <a:r>
              <a:rPr lang="en-US" sz="1600">
                <a:solidFill>
                  <a:srgbClr val="2C2D30"/>
                </a:solidFill>
              </a:rPr>
              <a:t>задания</a:t>
            </a:r>
            <a:endParaRPr b="0" i="0" sz="1600" u="none" cap="none" strike="noStrike">
              <a:solidFill>
                <a:srgbClr val="2C2D30"/>
              </a:solidFill>
              <a:latin typeface="Arial"/>
              <a:ea typeface="Arial"/>
              <a:cs typeface="Arial"/>
              <a:sym typeface="Arial"/>
            </a:endParaRPr>
          </a:p>
          <a:p>
            <a:pPr indent="-241300" lvl="0" marL="431800" marR="0" rtl="0" algn="l">
              <a:lnSpc>
                <a:spcPct val="150000"/>
              </a:lnSpc>
              <a:spcBef>
                <a:spcPts val="1000"/>
              </a:spcBef>
              <a:spcAft>
                <a:spcPts val="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Выполненные задания не позднее </a:t>
            </a:r>
            <a:r>
              <a:rPr lang="en-US" sz="1600">
                <a:solidFill>
                  <a:srgbClr val="2C2D30"/>
                </a:solidFill>
              </a:rPr>
              <a:t>4</a:t>
            </a:r>
            <a:r>
              <a:rPr b="0" i="0" lang="en-US" sz="1600" u="none" cap="none" strike="noStrike">
                <a:solidFill>
                  <a:srgbClr val="2C2D30"/>
                </a:solidFill>
                <a:latin typeface="Arial"/>
                <a:ea typeface="Arial"/>
                <a:cs typeface="Arial"/>
                <a:sym typeface="Arial"/>
              </a:rPr>
              <a:t>-х часов до начала</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p36"/>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lang="en-US" sz="3200">
                <a:solidFill>
                  <a:srgbClr val="4C5D6E"/>
                </a:solidFill>
              </a:rPr>
              <a:t>Практическое</a:t>
            </a:r>
            <a:r>
              <a:rPr b="0" i="0" lang="en-US" sz="3200" u="none" cap="none" strike="noStrike">
                <a:solidFill>
                  <a:srgbClr val="4C5D6E"/>
                </a:solidFill>
                <a:latin typeface="Arial"/>
                <a:ea typeface="Arial"/>
                <a:cs typeface="Arial"/>
                <a:sym typeface="Arial"/>
              </a:rPr>
              <a:t> задание</a:t>
            </a:r>
            <a:endParaRPr b="0" i="0" sz="1400" u="none" cap="none" strike="noStrike">
              <a:solidFill>
                <a:srgbClr val="000000"/>
              </a:solidFill>
              <a:latin typeface="Arial"/>
              <a:ea typeface="Arial"/>
              <a:cs typeface="Arial"/>
              <a:sym typeface="Arial"/>
            </a:endParaRPr>
          </a:p>
        </p:txBody>
      </p:sp>
      <p:sp>
        <p:nvSpPr>
          <p:cNvPr id="230" name="Google Shape;230;p36"/>
          <p:cNvSpPr/>
          <p:nvPr/>
        </p:nvSpPr>
        <p:spPr>
          <a:xfrm>
            <a:off x="1142375" y="1919325"/>
            <a:ext cx="6854400" cy="26166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1000"/>
              </a:spcBef>
              <a:spcAft>
                <a:spcPts val="0"/>
              </a:spcAft>
              <a:buClr>
                <a:srgbClr val="000000"/>
              </a:buClr>
              <a:buSzPts val="1600"/>
              <a:buFont typeface="Arial"/>
              <a:buNone/>
            </a:pPr>
            <a:r>
              <a:rPr b="0" i="0" lang="en-US" sz="1600" u="none" cap="none" strike="noStrike">
                <a:solidFill>
                  <a:srgbClr val="2C2D30"/>
                </a:solidFill>
                <a:latin typeface="Arial"/>
                <a:ea typeface="Arial"/>
                <a:cs typeface="Arial"/>
                <a:sym typeface="Arial"/>
              </a:rPr>
              <a:t>Для каждого упражнения составьте графическое представление алгоритма и напишите программный код :</a:t>
            </a:r>
            <a:endParaRPr b="1" i="1" sz="1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19"/>
          <p:cNvSpPr/>
          <p:nvPr/>
        </p:nvSpPr>
        <p:spPr>
          <a:xfrm>
            <a:off x="1142399" y="571450"/>
            <a:ext cx="6854402" cy="1143001"/>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Регламент курса</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a:off x="1142375" y="1988350"/>
            <a:ext cx="6854400" cy="2582100"/>
          </a:xfrm>
          <a:prstGeom prst="rect">
            <a:avLst/>
          </a:prstGeom>
          <a:noFill/>
          <a:ln>
            <a:noFill/>
          </a:ln>
        </p:spPr>
        <p:txBody>
          <a:bodyPr anchorCtr="0" anchor="ctr" bIns="91400" lIns="91400" spcFirstLastPara="1" rIns="91400" wrap="square" tIns="91400">
            <a:noAutofit/>
          </a:bodyPr>
          <a:lstStyle/>
          <a:p>
            <a:pPr indent="-355600" lvl="0" marL="457200" marR="0" rtl="0" algn="l">
              <a:lnSpc>
                <a:spcPct val="150000"/>
              </a:lnSpc>
              <a:spcBef>
                <a:spcPts val="0"/>
              </a:spcBef>
              <a:spcAft>
                <a:spcPts val="0"/>
              </a:spcAft>
              <a:buClr>
                <a:srgbClr val="2C2D30"/>
              </a:buClr>
              <a:buSzPts val="2000"/>
              <a:buFont typeface="Arial"/>
              <a:buChar char="●"/>
            </a:pPr>
            <a:r>
              <a:rPr b="0" i="0" lang="en-US" sz="2000" u="none" cap="none" strike="noStrike">
                <a:solidFill>
                  <a:srgbClr val="2C2D30"/>
                </a:solidFill>
                <a:latin typeface="Arial"/>
                <a:ea typeface="Arial"/>
                <a:cs typeface="Arial"/>
                <a:sym typeface="Arial"/>
              </a:rPr>
              <a:t>Время урока  -  </a:t>
            </a:r>
            <a:r>
              <a:rPr lang="en-US" sz="2000">
                <a:solidFill>
                  <a:srgbClr val="2C2D30"/>
                </a:solidFill>
              </a:rPr>
              <a:t>2</a:t>
            </a:r>
            <a:r>
              <a:rPr b="0" i="0" lang="en-US" sz="2000" u="none" cap="none" strike="noStrike">
                <a:solidFill>
                  <a:srgbClr val="2C2D30"/>
                </a:solidFill>
                <a:latin typeface="Arial"/>
                <a:ea typeface="Arial"/>
                <a:cs typeface="Arial"/>
                <a:sym typeface="Arial"/>
              </a:rPr>
              <a:t> часа </a:t>
            </a:r>
            <a:endParaRPr b="0" i="0" sz="2000" u="none" cap="none" strike="noStrike">
              <a:solidFill>
                <a:srgbClr val="2C2D30"/>
              </a:solidFill>
              <a:latin typeface="Arial"/>
              <a:ea typeface="Arial"/>
              <a:cs typeface="Arial"/>
              <a:sym typeface="Arial"/>
            </a:endParaRPr>
          </a:p>
          <a:p>
            <a:pPr indent="-355600" lvl="0" marL="457200" marR="0" rtl="0" algn="l">
              <a:lnSpc>
                <a:spcPct val="150000"/>
              </a:lnSpc>
              <a:spcBef>
                <a:spcPts val="0"/>
              </a:spcBef>
              <a:spcAft>
                <a:spcPts val="0"/>
              </a:spcAft>
              <a:buClr>
                <a:srgbClr val="2C2D30"/>
              </a:buClr>
              <a:buSzPts val="2000"/>
              <a:buFont typeface="Arial"/>
              <a:buChar char="●"/>
            </a:pPr>
            <a:r>
              <a:rPr lang="en-US" sz="2000">
                <a:solidFill>
                  <a:srgbClr val="2C2D30"/>
                </a:solidFill>
              </a:rPr>
              <a:t>Практические</a:t>
            </a:r>
            <a:r>
              <a:rPr b="0" i="0" lang="en-US" sz="2000" u="none" cap="none" strike="noStrike">
                <a:solidFill>
                  <a:srgbClr val="2C2D30"/>
                </a:solidFill>
                <a:latin typeface="Arial"/>
                <a:ea typeface="Arial"/>
                <a:cs typeface="Arial"/>
                <a:sym typeface="Arial"/>
              </a:rPr>
              <a:t> задания </a:t>
            </a:r>
            <a:endParaRPr b="0" i="0" sz="2000" u="none" cap="none" strike="noStrike">
              <a:solidFill>
                <a:srgbClr val="2C2D30"/>
              </a:solidFill>
              <a:latin typeface="Arial"/>
              <a:ea typeface="Arial"/>
              <a:cs typeface="Arial"/>
              <a:sym typeface="Arial"/>
            </a:endParaRPr>
          </a:p>
          <a:p>
            <a:pPr indent="-355600" lvl="0" marL="457200" marR="0" rtl="0" algn="l">
              <a:lnSpc>
                <a:spcPct val="150000"/>
              </a:lnSpc>
              <a:spcBef>
                <a:spcPts val="0"/>
              </a:spcBef>
              <a:spcAft>
                <a:spcPts val="0"/>
              </a:spcAft>
              <a:buClr>
                <a:srgbClr val="2C2D30"/>
              </a:buClr>
              <a:buSzPts val="2000"/>
              <a:buFont typeface="Arial"/>
              <a:buChar char="●"/>
            </a:pPr>
            <a:r>
              <a:rPr b="0" i="0" lang="en-US" sz="2000" u="none" cap="none" strike="noStrike">
                <a:solidFill>
                  <a:srgbClr val="2C2D30"/>
                </a:solidFill>
                <a:latin typeface="Arial"/>
                <a:ea typeface="Arial"/>
                <a:cs typeface="Arial"/>
                <a:sym typeface="Arial"/>
              </a:rPr>
              <a:t>Видеозапись будет </a:t>
            </a:r>
            <a:endParaRPr b="0" i="0" sz="2000" u="none" cap="none" strike="noStrike">
              <a:solidFill>
                <a:srgbClr val="2C2D30"/>
              </a:solidFill>
              <a:latin typeface="Arial"/>
              <a:ea typeface="Arial"/>
              <a:cs typeface="Arial"/>
              <a:sym typeface="Arial"/>
            </a:endParaRPr>
          </a:p>
          <a:p>
            <a:pPr indent="-355600" lvl="0" marL="457200" marR="0" rtl="0" algn="l">
              <a:lnSpc>
                <a:spcPct val="150000"/>
              </a:lnSpc>
              <a:spcBef>
                <a:spcPts val="0"/>
              </a:spcBef>
              <a:spcAft>
                <a:spcPts val="0"/>
              </a:spcAft>
              <a:buClr>
                <a:srgbClr val="2C2D30"/>
              </a:buClr>
              <a:buSzPts val="2000"/>
              <a:buFont typeface="Arial"/>
              <a:buChar char="●"/>
            </a:pPr>
            <a:r>
              <a:rPr b="0" i="0" lang="en-US" sz="2000" u="none" cap="none" strike="noStrike">
                <a:solidFill>
                  <a:srgbClr val="2C2D30"/>
                </a:solidFill>
                <a:latin typeface="Arial"/>
                <a:ea typeface="Arial"/>
                <a:cs typeface="Arial"/>
                <a:sym typeface="Arial"/>
              </a:rPr>
              <a:t>Вопросы – в специальное время</a:t>
            </a:r>
            <a:endParaRPr b="0" i="0" sz="2000" u="none" cap="none" strike="noStrike">
              <a:solidFill>
                <a:srgbClr val="2C2D3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4" name="Shape 234"/>
        <p:cNvGrpSpPr/>
        <p:nvPr/>
      </p:nvGrpSpPr>
      <p:grpSpPr>
        <a:xfrm>
          <a:off x="0" y="0"/>
          <a:ext cx="0" cy="0"/>
          <a:chOff x="0" y="0"/>
          <a:chExt cx="0" cy="0"/>
        </a:xfrm>
      </p:grpSpPr>
      <p:sp>
        <p:nvSpPr>
          <p:cNvPr id="235" name="Google Shape;235;p37"/>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lang="en-US" sz="3200">
                <a:solidFill>
                  <a:srgbClr val="4C5D6E"/>
                </a:solidFill>
              </a:rPr>
              <a:t>Практическое</a:t>
            </a:r>
            <a:r>
              <a:rPr b="0" i="0" lang="en-US" sz="3200" u="none" cap="none" strike="noStrike">
                <a:solidFill>
                  <a:srgbClr val="4C5D6E"/>
                </a:solidFill>
                <a:latin typeface="Arial"/>
                <a:ea typeface="Arial"/>
                <a:cs typeface="Arial"/>
                <a:sym typeface="Arial"/>
              </a:rPr>
              <a:t> задание</a:t>
            </a:r>
            <a:endParaRPr b="0" i="0" sz="1400" u="none" cap="none" strike="noStrike">
              <a:solidFill>
                <a:srgbClr val="000000"/>
              </a:solidFill>
              <a:latin typeface="Arial"/>
              <a:ea typeface="Arial"/>
              <a:cs typeface="Arial"/>
              <a:sym typeface="Arial"/>
            </a:endParaRPr>
          </a:p>
        </p:txBody>
      </p:sp>
      <p:sp>
        <p:nvSpPr>
          <p:cNvPr id="236" name="Google Shape;236;p37"/>
          <p:cNvSpPr/>
          <p:nvPr/>
        </p:nvSpPr>
        <p:spPr>
          <a:xfrm>
            <a:off x="1142375" y="1919325"/>
            <a:ext cx="6854400" cy="26166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0"/>
              </a:spcAft>
              <a:buClr>
                <a:srgbClr val="2C2D30"/>
              </a:buClr>
              <a:buSzPts val="1600"/>
              <a:buFont typeface="Arial"/>
              <a:buAutoNum type="arabicPeriod"/>
            </a:pPr>
            <a:r>
              <a:rPr b="0" i="0" lang="en-US" sz="1600" u="none" cap="none" strike="noStrike">
                <a:solidFill>
                  <a:srgbClr val="2C2D30"/>
                </a:solidFill>
                <a:latin typeface="Arial"/>
                <a:ea typeface="Arial"/>
                <a:cs typeface="Arial"/>
                <a:sym typeface="Arial"/>
              </a:rPr>
              <a:t>Найти сумму и произведение цифр введённого пользователем трехзначного числа. </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0"/>
              </a:spcAft>
              <a:buClr>
                <a:srgbClr val="2C2D30"/>
              </a:buClr>
              <a:buSzPts val="1600"/>
              <a:buFont typeface="Arial"/>
              <a:buAutoNum type="arabicPeriod"/>
            </a:pPr>
            <a:r>
              <a:rPr b="0" i="0" lang="en-US" sz="1600" u="none" cap="none" strike="noStrike">
                <a:solidFill>
                  <a:srgbClr val="2C2D30"/>
                </a:solidFill>
                <a:latin typeface="Arial"/>
                <a:ea typeface="Arial"/>
                <a:cs typeface="Arial"/>
                <a:sym typeface="Arial"/>
              </a:rPr>
              <a:t>Выполнить логические побитовые операции "И", "ИЛИ" и др. над числами 5 и 6. Выполнить над числом 5 побитовый сдвиг вправо и влево на два знака. Объяснить полученный результат. </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1000"/>
              </a:spcAft>
              <a:buClr>
                <a:srgbClr val="2C2D30"/>
              </a:buClr>
              <a:buSzPts val="1600"/>
              <a:buFont typeface="Arial"/>
              <a:buAutoNum type="arabicPeriod"/>
            </a:pPr>
            <a:r>
              <a:rPr b="0" i="0" lang="en-US" sz="1600" u="none" cap="none" strike="noStrike">
                <a:solidFill>
                  <a:srgbClr val="2C2D30"/>
                </a:solidFill>
                <a:latin typeface="Arial"/>
                <a:ea typeface="Arial"/>
                <a:cs typeface="Arial"/>
                <a:sym typeface="Arial"/>
              </a:rPr>
              <a:t>По введенным пользователем координатам двух точек вывести уравнение прямой вида </a:t>
            </a:r>
            <a:r>
              <a:rPr lang="en-US" sz="1600">
                <a:solidFill>
                  <a:srgbClr val="2C2D30"/>
                </a:solidFill>
                <a:latin typeface="Courier New"/>
                <a:ea typeface="Courier New"/>
                <a:cs typeface="Courier New"/>
                <a:sym typeface="Courier New"/>
              </a:rPr>
              <a:t>y = kx + b</a:t>
            </a:r>
            <a:r>
              <a:rPr b="0" i="0" lang="en-US" sz="1600" u="none" cap="none" strike="noStrike">
                <a:solidFill>
                  <a:srgbClr val="2C2D30"/>
                </a:solidFill>
                <a:latin typeface="Arial"/>
                <a:ea typeface="Arial"/>
                <a:cs typeface="Arial"/>
                <a:sym typeface="Arial"/>
              </a:rPr>
              <a:t>, которая проходит через эти точки.</a:t>
            </a:r>
            <a:endParaRPr b="1" i="1" sz="16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38"/>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lang="en-US" sz="3200">
                <a:solidFill>
                  <a:srgbClr val="4C5D6E"/>
                </a:solidFill>
              </a:rPr>
              <a:t>Практическое</a:t>
            </a:r>
            <a:r>
              <a:rPr b="0" i="0" lang="en-US" sz="3200" u="none" cap="none" strike="noStrike">
                <a:solidFill>
                  <a:srgbClr val="4C5D6E"/>
                </a:solidFill>
                <a:latin typeface="Arial"/>
                <a:ea typeface="Arial"/>
                <a:cs typeface="Arial"/>
                <a:sym typeface="Arial"/>
              </a:rPr>
              <a:t> задание</a:t>
            </a:r>
            <a:endParaRPr b="0" i="0" sz="1400" u="none" cap="none" strike="noStrike">
              <a:solidFill>
                <a:srgbClr val="000000"/>
              </a:solidFill>
              <a:latin typeface="Arial"/>
              <a:ea typeface="Arial"/>
              <a:cs typeface="Arial"/>
              <a:sym typeface="Arial"/>
            </a:endParaRPr>
          </a:p>
        </p:txBody>
      </p:sp>
      <p:sp>
        <p:nvSpPr>
          <p:cNvPr id="242" name="Google Shape;242;p38"/>
          <p:cNvSpPr/>
          <p:nvPr/>
        </p:nvSpPr>
        <p:spPr>
          <a:xfrm>
            <a:off x="1142375" y="1919325"/>
            <a:ext cx="6854400" cy="26166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0"/>
              </a:spcAft>
              <a:buClr>
                <a:srgbClr val="2C2D30"/>
              </a:buClr>
              <a:buSzPts val="1600"/>
              <a:buFont typeface="Arial"/>
              <a:buAutoNum type="arabicPeriod" startAt="4"/>
            </a:pPr>
            <a:r>
              <a:rPr b="0" i="0" lang="en-US" sz="1600" u="none" cap="none" strike="noStrike">
                <a:solidFill>
                  <a:srgbClr val="2C2D30"/>
                </a:solidFill>
                <a:latin typeface="Arial"/>
                <a:ea typeface="Arial"/>
                <a:cs typeface="Arial"/>
                <a:sym typeface="Arial"/>
              </a:rPr>
              <a:t>Написать программу, которая генерирует в указанном пользователем диапазоне: </a:t>
            </a:r>
            <a:endParaRPr b="0" i="0" sz="1600" u="none" cap="none" strike="noStrike">
              <a:solidFill>
                <a:srgbClr val="2C2D30"/>
              </a:solidFill>
              <a:latin typeface="Arial"/>
              <a:ea typeface="Arial"/>
              <a:cs typeface="Arial"/>
              <a:sym typeface="Arial"/>
            </a:endParaRPr>
          </a:p>
          <a:p>
            <a:pPr indent="-330200" lvl="1" marL="914400" marR="0" rtl="0" algn="l">
              <a:lnSpc>
                <a:spcPct val="100000"/>
              </a:lnSpc>
              <a:spcBef>
                <a:spcPts val="1000"/>
              </a:spcBef>
              <a:spcAft>
                <a:spcPts val="0"/>
              </a:spcAft>
              <a:buClr>
                <a:srgbClr val="2C2D30"/>
              </a:buClr>
              <a:buSzPts val="1600"/>
              <a:buFont typeface="Arial"/>
              <a:buAutoNum type="alphaLcPeriod"/>
            </a:pPr>
            <a:r>
              <a:rPr b="0" i="0" lang="en-US" sz="1600" u="none" cap="none" strike="noStrike">
                <a:solidFill>
                  <a:srgbClr val="2C2D30"/>
                </a:solidFill>
                <a:latin typeface="Arial"/>
                <a:ea typeface="Arial"/>
                <a:cs typeface="Arial"/>
                <a:sym typeface="Arial"/>
              </a:rPr>
              <a:t>случайное целое число</a:t>
            </a:r>
            <a:endParaRPr b="0" i="0" sz="1600" u="none" cap="none" strike="noStrike">
              <a:solidFill>
                <a:srgbClr val="2C2D30"/>
              </a:solidFill>
              <a:latin typeface="Arial"/>
              <a:ea typeface="Arial"/>
              <a:cs typeface="Arial"/>
              <a:sym typeface="Arial"/>
            </a:endParaRPr>
          </a:p>
          <a:p>
            <a:pPr indent="-330200" lvl="1" marL="914400" marR="0" rtl="0" algn="l">
              <a:lnSpc>
                <a:spcPct val="100000"/>
              </a:lnSpc>
              <a:spcBef>
                <a:spcPts val="1000"/>
              </a:spcBef>
              <a:spcAft>
                <a:spcPts val="0"/>
              </a:spcAft>
              <a:buClr>
                <a:srgbClr val="2C2D30"/>
              </a:buClr>
              <a:buSzPts val="1600"/>
              <a:buFont typeface="Arial"/>
              <a:buAutoNum type="alphaLcPeriod"/>
            </a:pPr>
            <a:r>
              <a:rPr b="0" i="0" lang="en-US" sz="1600" u="none" cap="none" strike="noStrike">
                <a:solidFill>
                  <a:srgbClr val="2C2D30"/>
                </a:solidFill>
                <a:latin typeface="Arial"/>
                <a:ea typeface="Arial"/>
                <a:cs typeface="Arial"/>
                <a:sym typeface="Arial"/>
              </a:rPr>
              <a:t>случайное вещественное число</a:t>
            </a:r>
            <a:endParaRPr b="0" i="0" sz="1600" u="none" cap="none" strike="noStrike">
              <a:solidFill>
                <a:srgbClr val="2C2D30"/>
              </a:solidFill>
              <a:latin typeface="Arial"/>
              <a:ea typeface="Arial"/>
              <a:cs typeface="Arial"/>
              <a:sym typeface="Arial"/>
            </a:endParaRPr>
          </a:p>
          <a:p>
            <a:pPr indent="-330200" lvl="1" marL="914400" marR="0" rtl="0" algn="l">
              <a:lnSpc>
                <a:spcPct val="100000"/>
              </a:lnSpc>
              <a:spcBef>
                <a:spcPts val="1000"/>
              </a:spcBef>
              <a:spcAft>
                <a:spcPts val="0"/>
              </a:spcAft>
              <a:buClr>
                <a:srgbClr val="2C2D30"/>
              </a:buClr>
              <a:buSzPts val="1600"/>
              <a:buFont typeface="Arial"/>
              <a:buAutoNum type="alphaLcPeriod"/>
            </a:pPr>
            <a:r>
              <a:rPr b="0" i="0" lang="en-US" sz="1600" u="none" cap="none" strike="noStrike">
                <a:solidFill>
                  <a:srgbClr val="2C2D30"/>
                </a:solidFill>
                <a:latin typeface="Arial"/>
                <a:ea typeface="Arial"/>
                <a:cs typeface="Arial"/>
                <a:sym typeface="Arial"/>
              </a:rPr>
              <a:t>случайный символ</a:t>
            </a:r>
            <a:endParaRPr b="0" i="0" sz="1600" u="none" cap="none" strike="noStrike">
              <a:solidFill>
                <a:srgbClr val="2C2D30"/>
              </a:solidFill>
              <a:latin typeface="Arial"/>
              <a:ea typeface="Arial"/>
              <a:cs typeface="Arial"/>
              <a:sym typeface="Arial"/>
            </a:endParaRPr>
          </a:p>
          <a:p>
            <a:pPr indent="0" lvl="0" marL="0" marR="0" rtl="0" algn="l">
              <a:lnSpc>
                <a:spcPct val="100000"/>
              </a:lnSpc>
              <a:spcBef>
                <a:spcPts val="1000"/>
              </a:spcBef>
              <a:spcAft>
                <a:spcPts val="1000"/>
              </a:spcAft>
              <a:buClr>
                <a:srgbClr val="000000"/>
              </a:buClr>
              <a:buSzPts val="1600"/>
              <a:buFont typeface="Arial"/>
              <a:buNone/>
            </a:pPr>
            <a:r>
              <a:rPr b="0" i="0" lang="en-US" sz="1600" u="none" cap="none" strike="noStrike">
                <a:solidFill>
                  <a:srgbClr val="2C2D30"/>
                </a:solidFill>
                <a:latin typeface="Arial"/>
                <a:ea typeface="Arial"/>
                <a:cs typeface="Arial"/>
                <a:sym typeface="Arial"/>
              </a:rPr>
              <a:t>Для каждого из трех случаев пользователь задает свои границы диапазона. Если надо получить случайный символ от 'a' до 'f', вводятся эти символы. Программа должна вывести на экран любой символ алфавита от 'a' до 'f' включительно.</a:t>
            </a:r>
            <a:endParaRPr b="1" i="1" sz="16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p39"/>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lang="en-US" sz="3200">
                <a:solidFill>
                  <a:srgbClr val="4C5D6E"/>
                </a:solidFill>
              </a:rPr>
              <a:t>Практическое</a:t>
            </a:r>
            <a:r>
              <a:rPr b="0" i="0" lang="en-US" sz="3200" u="none" cap="none" strike="noStrike">
                <a:solidFill>
                  <a:srgbClr val="4C5D6E"/>
                </a:solidFill>
                <a:latin typeface="Arial"/>
                <a:ea typeface="Arial"/>
                <a:cs typeface="Arial"/>
                <a:sym typeface="Arial"/>
              </a:rPr>
              <a:t> задание</a:t>
            </a:r>
            <a:endParaRPr b="0" i="0" sz="1400" u="none" cap="none" strike="noStrike">
              <a:solidFill>
                <a:srgbClr val="000000"/>
              </a:solidFill>
              <a:latin typeface="Arial"/>
              <a:ea typeface="Arial"/>
              <a:cs typeface="Arial"/>
              <a:sym typeface="Arial"/>
            </a:endParaRPr>
          </a:p>
        </p:txBody>
      </p:sp>
      <p:sp>
        <p:nvSpPr>
          <p:cNvPr id="248" name="Google Shape;248;p39"/>
          <p:cNvSpPr/>
          <p:nvPr/>
        </p:nvSpPr>
        <p:spPr>
          <a:xfrm>
            <a:off x="1142375" y="1919325"/>
            <a:ext cx="6854400" cy="26166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0"/>
              </a:spcAft>
              <a:buClr>
                <a:srgbClr val="2C2D30"/>
              </a:buClr>
              <a:buSzPts val="1600"/>
              <a:buFont typeface="Arial"/>
              <a:buAutoNum type="arabicPeriod" startAt="5"/>
            </a:pPr>
            <a:r>
              <a:rPr b="0" i="0" lang="en-US" sz="1600" u="none" cap="none" strike="noStrike">
                <a:solidFill>
                  <a:srgbClr val="2C2D30"/>
                </a:solidFill>
                <a:latin typeface="Arial"/>
                <a:ea typeface="Arial"/>
                <a:cs typeface="Arial"/>
                <a:sym typeface="Arial"/>
              </a:rPr>
              <a:t>Пользователь вводит две буквы. Определить их порядковый номер в алфавите и рассчитать число букв между ними. </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1000"/>
              </a:spcAft>
              <a:buClr>
                <a:srgbClr val="2C2D30"/>
              </a:buClr>
              <a:buSzPts val="1600"/>
              <a:buFont typeface="Arial"/>
              <a:buAutoNum type="arabicPeriod" startAt="5"/>
            </a:pPr>
            <a:r>
              <a:rPr b="0" i="0" lang="en-US" sz="1600" u="none" cap="none" strike="noStrike">
                <a:solidFill>
                  <a:srgbClr val="2C2D30"/>
                </a:solidFill>
                <a:latin typeface="Arial"/>
                <a:ea typeface="Arial"/>
                <a:cs typeface="Arial"/>
                <a:sym typeface="Arial"/>
              </a:rPr>
              <a:t>Пользователь вводит номер буквы в алфавите. Определить, какая это буква.</a:t>
            </a:r>
            <a:endParaRPr b="1" i="1" sz="16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2" name="Shape 252"/>
        <p:cNvGrpSpPr/>
        <p:nvPr/>
      </p:nvGrpSpPr>
      <p:grpSpPr>
        <a:xfrm>
          <a:off x="0" y="0"/>
          <a:ext cx="0" cy="0"/>
          <a:chOff x="0" y="0"/>
          <a:chExt cx="0" cy="0"/>
        </a:xfrm>
      </p:grpSpPr>
      <p:sp>
        <p:nvSpPr>
          <p:cNvPr id="253" name="Google Shape;253;p40"/>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lang="en-US" sz="3200">
                <a:solidFill>
                  <a:srgbClr val="4C5D6E"/>
                </a:solidFill>
              </a:rPr>
              <a:t>Практическое</a:t>
            </a:r>
            <a:r>
              <a:rPr b="0" i="0" lang="en-US" sz="3200" u="none" cap="none" strike="noStrike">
                <a:solidFill>
                  <a:srgbClr val="4C5D6E"/>
                </a:solidFill>
                <a:latin typeface="Arial"/>
                <a:ea typeface="Arial"/>
                <a:cs typeface="Arial"/>
                <a:sym typeface="Arial"/>
              </a:rPr>
              <a:t> задание</a:t>
            </a:r>
            <a:endParaRPr b="0" i="0" sz="1400" u="none" cap="none" strike="noStrike">
              <a:solidFill>
                <a:srgbClr val="000000"/>
              </a:solidFill>
              <a:latin typeface="Arial"/>
              <a:ea typeface="Arial"/>
              <a:cs typeface="Arial"/>
              <a:sym typeface="Arial"/>
            </a:endParaRPr>
          </a:p>
        </p:txBody>
      </p:sp>
      <p:sp>
        <p:nvSpPr>
          <p:cNvPr id="254" name="Google Shape;254;p40"/>
          <p:cNvSpPr/>
          <p:nvPr/>
        </p:nvSpPr>
        <p:spPr>
          <a:xfrm>
            <a:off x="1142375" y="1919325"/>
            <a:ext cx="6854400" cy="26166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1000"/>
              </a:spcAft>
              <a:buClr>
                <a:srgbClr val="2C2D30"/>
              </a:buClr>
              <a:buSzPts val="1600"/>
              <a:buFont typeface="Arial"/>
              <a:buAutoNum type="arabicPeriod" startAt="7"/>
            </a:pPr>
            <a:r>
              <a:rPr b="0" i="0" lang="en-US" sz="1600" u="none" cap="none" strike="noStrike">
                <a:solidFill>
                  <a:srgbClr val="2C2D30"/>
                </a:solidFill>
                <a:latin typeface="Arial"/>
                <a:ea typeface="Arial"/>
                <a:cs typeface="Arial"/>
                <a:sym typeface="Arial"/>
              </a:rPr>
              <a:t>По введенным пользователем длинам трех отрезков определить, можно ли составить из этих отрезков треугольник. Если да, определить, будет ли треугольник разносторонним, равнобедренным или равносторонним.</a:t>
            </a:r>
            <a:endParaRPr b="1" i="1" sz="16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8" name="Shape 258"/>
        <p:cNvGrpSpPr/>
        <p:nvPr/>
      </p:nvGrpSpPr>
      <p:grpSpPr>
        <a:xfrm>
          <a:off x="0" y="0"/>
          <a:ext cx="0" cy="0"/>
          <a:chOff x="0" y="0"/>
          <a:chExt cx="0" cy="0"/>
        </a:xfrm>
      </p:grpSpPr>
      <p:sp>
        <p:nvSpPr>
          <p:cNvPr id="259" name="Google Shape;259;p41"/>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lang="en-US" sz="3200">
                <a:solidFill>
                  <a:srgbClr val="4C5D6E"/>
                </a:solidFill>
              </a:rPr>
              <a:t>Практическое</a:t>
            </a:r>
            <a:r>
              <a:rPr b="0" i="0" lang="en-US" sz="3200" u="none" cap="none" strike="noStrike">
                <a:solidFill>
                  <a:srgbClr val="4C5D6E"/>
                </a:solidFill>
                <a:latin typeface="Arial"/>
                <a:ea typeface="Arial"/>
                <a:cs typeface="Arial"/>
                <a:sym typeface="Arial"/>
              </a:rPr>
              <a:t> задание</a:t>
            </a:r>
            <a:endParaRPr b="0" i="0" sz="1400" u="none" cap="none" strike="noStrike">
              <a:solidFill>
                <a:srgbClr val="000000"/>
              </a:solidFill>
              <a:latin typeface="Arial"/>
              <a:ea typeface="Arial"/>
              <a:cs typeface="Arial"/>
              <a:sym typeface="Arial"/>
            </a:endParaRPr>
          </a:p>
        </p:txBody>
      </p:sp>
      <p:sp>
        <p:nvSpPr>
          <p:cNvPr id="260" name="Google Shape;260;p41"/>
          <p:cNvSpPr/>
          <p:nvPr/>
        </p:nvSpPr>
        <p:spPr>
          <a:xfrm>
            <a:off x="1142375" y="1919325"/>
            <a:ext cx="6854400" cy="26166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0"/>
              </a:spcAft>
              <a:buClr>
                <a:srgbClr val="2C2D30"/>
              </a:buClr>
              <a:buSzPts val="1600"/>
              <a:buFont typeface="Arial"/>
              <a:buAutoNum type="arabicPeriod" startAt="8"/>
            </a:pPr>
            <a:r>
              <a:rPr b="0" i="0" lang="en-US" sz="1600" u="none" cap="none" strike="noStrike">
                <a:solidFill>
                  <a:srgbClr val="2C2D30"/>
                </a:solidFill>
                <a:latin typeface="Arial"/>
                <a:ea typeface="Arial"/>
                <a:cs typeface="Arial"/>
                <a:sym typeface="Arial"/>
              </a:rPr>
              <a:t>Определить, является введённый пользователем  год високосным или нет. </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1000"/>
              </a:spcAft>
              <a:buClr>
                <a:srgbClr val="2C2D30"/>
              </a:buClr>
              <a:buSzPts val="1600"/>
              <a:buFont typeface="Arial"/>
              <a:buAutoNum type="arabicPeriod" startAt="8"/>
            </a:pPr>
            <a:r>
              <a:rPr b="0" i="0" lang="en-US" sz="1600" u="none" cap="none" strike="noStrike">
                <a:solidFill>
                  <a:srgbClr val="2C2D30"/>
                </a:solidFill>
                <a:latin typeface="Arial"/>
                <a:ea typeface="Arial"/>
                <a:cs typeface="Arial"/>
                <a:sym typeface="Arial"/>
              </a:rPr>
              <a:t>Вводятся три разных числа. Найти, какое из них является средним (больше одного, но меньше другого).</a:t>
            </a:r>
            <a:endParaRPr b="1" i="1"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42"/>
          <p:cNvSpPr/>
          <p:nvPr/>
        </p:nvSpPr>
        <p:spPr>
          <a:xfrm>
            <a:off x="1142400" y="817125"/>
            <a:ext cx="6854400" cy="3754800"/>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4C5D6E"/>
              </a:buClr>
              <a:buSzPts val="3200"/>
              <a:buFont typeface="Arial"/>
              <a:buNone/>
            </a:pPr>
            <a:r>
              <a:rPr b="0" i="0" lang="en-US" sz="3200" u="none" cap="none" strike="noStrike">
                <a:solidFill>
                  <a:srgbClr val="E9EDF4"/>
                </a:solidFill>
                <a:latin typeface="Arial"/>
                <a:ea typeface="Arial"/>
                <a:cs typeface="Arial"/>
                <a:sym typeface="Arial"/>
              </a:rPr>
              <a:t>Вопросы участников ...</a:t>
            </a:r>
            <a:endParaRPr b="0" i="0" sz="1400" u="none" cap="none" strike="noStrike">
              <a:solidFill>
                <a:srgbClr val="E9EDF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 name="Shape 100"/>
        <p:cNvGrpSpPr/>
        <p:nvPr/>
      </p:nvGrpSpPr>
      <p:grpSpPr>
        <a:xfrm>
          <a:off x="0" y="0"/>
          <a:ext cx="0" cy="0"/>
          <a:chOff x="0" y="0"/>
          <a:chExt cx="0" cy="0"/>
        </a:xfrm>
      </p:grpSpPr>
      <p:sp>
        <p:nvSpPr>
          <p:cNvPr id="101" name="Google Shape;101;p20"/>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Вопросы</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a:off x="1142375" y="1988350"/>
            <a:ext cx="6854400" cy="25821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0"/>
              </a:spcAft>
              <a:buClr>
                <a:srgbClr val="2C2D30"/>
              </a:buClr>
              <a:buSzPts val="1600"/>
              <a:buFont typeface="Arial"/>
              <a:buAutoNum type="arabicPeriod"/>
            </a:pPr>
            <a:r>
              <a:rPr b="0" i="0" lang="en-US" sz="1600" u="none" cap="none" strike="noStrike">
                <a:solidFill>
                  <a:srgbClr val="2C2D30"/>
                </a:solidFill>
                <a:latin typeface="Arial"/>
                <a:ea typeface="Arial"/>
                <a:cs typeface="Arial"/>
                <a:sym typeface="Arial"/>
              </a:rPr>
              <a:t>Что такое алгоритмизация? </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0"/>
              </a:spcAft>
              <a:buClr>
                <a:srgbClr val="2C2D30"/>
              </a:buClr>
              <a:buSzPts val="1600"/>
              <a:buFont typeface="Arial"/>
              <a:buAutoNum type="arabicPeriod"/>
            </a:pPr>
            <a:r>
              <a:rPr b="0" i="0" lang="en-US" sz="1600" u="none" cap="none" strike="noStrike">
                <a:solidFill>
                  <a:srgbClr val="2C2D30"/>
                </a:solidFill>
                <a:latin typeface="Arial"/>
                <a:ea typeface="Arial"/>
                <a:cs typeface="Arial"/>
                <a:sym typeface="Arial"/>
              </a:rPr>
              <a:t>Способы представления алгоритмов. </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1000"/>
              </a:spcAft>
              <a:buClr>
                <a:srgbClr val="2C2D30"/>
              </a:buClr>
              <a:buSzPts val="1600"/>
              <a:buFont typeface="Arial"/>
              <a:buAutoNum type="arabicPeriod"/>
            </a:pPr>
            <a:r>
              <a:rPr b="0" i="0" lang="en-US" sz="1600" u="none" cap="none" strike="noStrike">
                <a:solidFill>
                  <a:srgbClr val="2C2D30"/>
                </a:solidFill>
                <a:latin typeface="Arial"/>
                <a:ea typeface="Arial"/>
                <a:cs typeface="Arial"/>
                <a:sym typeface="Arial"/>
              </a:rPr>
              <a:t>Разбор простых алгоритмов.</a:t>
            </a:r>
            <a:endParaRPr b="0" i="0" sz="1600" u="none" cap="none" strike="noStrike">
              <a:solidFill>
                <a:srgbClr val="2C2D3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21"/>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Цели урока</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a:off x="1142375" y="1988350"/>
            <a:ext cx="6854400" cy="2582100"/>
          </a:xfrm>
          <a:prstGeom prst="rect">
            <a:avLst/>
          </a:prstGeom>
          <a:noFill/>
          <a:ln>
            <a:noFill/>
          </a:ln>
        </p:spPr>
        <p:txBody>
          <a:bodyPr anchorCtr="0" anchor="ctr" bIns="91400" lIns="91400" spcFirstLastPara="1" rIns="91400" wrap="square" tIns="91400">
            <a:noAutofit/>
          </a:bodyPr>
          <a:lstStyle/>
          <a:p>
            <a:pPr indent="-330200" lvl="0" marL="457200" marR="0" rtl="0" algn="l">
              <a:lnSpc>
                <a:spcPct val="100000"/>
              </a:lnSpc>
              <a:spcBef>
                <a:spcPts val="1000"/>
              </a:spcBef>
              <a:spcAft>
                <a:spcPts val="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Изучить основные понятия алгоритмизации  </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Изучить способы представления алгоритмов  </a:t>
            </a:r>
            <a:endParaRPr b="0" i="0" sz="1600" u="none" cap="none" strike="noStrike">
              <a:solidFill>
                <a:srgbClr val="2C2D30"/>
              </a:solidFill>
              <a:latin typeface="Arial"/>
              <a:ea typeface="Arial"/>
              <a:cs typeface="Arial"/>
              <a:sym typeface="Arial"/>
            </a:endParaRPr>
          </a:p>
          <a:p>
            <a:pPr indent="-330200" lvl="0" marL="457200" marR="0" rtl="0" algn="l">
              <a:lnSpc>
                <a:spcPct val="100000"/>
              </a:lnSpc>
              <a:spcBef>
                <a:spcPts val="1000"/>
              </a:spcBef>
              <a:spcAft>
                <a:spcPts val="1000"/>
              </a:spcAft>
              <a:buClr>
                <a:srgbClr val="2C2D30"/>
              </a:buClr>
              <a:buSzPts val="1600"/>
              <a:buFont typeface="Arial"/>
              <a:buChar char="●"/>
            </a:pPr>
            <a:r>
              <a:rPr b="0" i="0" lang="en-US" sz="1600" u="none" cap="none" strike="noStrike">
                <a:solidFill>
                  <a:srgbClr val="2C2D30"/>
                </a:solidFill>
                <a:latin typeface="Arial"/>
                <a:ea typeface="Arial"/>
                <a:cs typeface="Arial"/>
                <a:sym typeface="Arial"/>
              </a:rPr>
              <a:t>Практика разработки простых алгоритмов</a:t>
            </a:r>
            <a:endParaRPr b="0" i="0" sz="1600" u="none" cap="none" strike="noStrike">
              <a:solidFill>
                <a:srgbClr val="2C2D3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22"/>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План урока</a:t>
            </a:r>
            <a:endParaRPr b="0" i="0" sz="1400" u="none" cap="none" strike="noStrike">
              <a:solidFill>
                <a:srgbClr val="000000"/>
              </a:solidFill>
              <a:latin typeface="Arial"/>
              <a:ea typeface="Arial"/>
              <a:cs typeface="Arial"/>
              <a:sym typeface="Arial"/>
            </a:endParaRPr>
          </a:p>
        </p:txBody>
      </p:sp>
      <p:sp>
        <p:nvSpPr>
          <p:cNvPr id="114" name="Google Shape;114;p22"/>
          <p:cNvSpPr/>
          <p:nvPr/>
        </p:nvSpPr>
        <p:spPr>
          <a:xfrm>
            <a:off x="1142375" y="1988350"/>
            <a:ext cx="6854400" cy="2582100"/>
          </a:xfrm>
          <a:prstGeom prst="rect">
            <a:avLst/>
          </a:prstGeom>
          <a:noFill/>
          <a:ln>
            <a:noFill/>
          </a:ln>
        </p:spPr>
        <p:txBody>
          <a:bodyPr anchorCtr="0" anchor="ctr" bIns="91400" lIns="91400" spcFirstLastPara="1" rIns="91400" wrap="square" tIns="91400">
            <a:noAutofit/>
          </a:bodyPr>
          <a:lstStyle/>
          <a:p>
            <a:pPr indent="-355600" lvl="0" marL="457200" marR="0" rtl="0" algn="l">
              <a:lnSpc>
                <a:spcPct val="150000"/>
              </a:lnSpc>
              <a:spcBef>
                <a:spcPts val="0"/>
              </a:spcBef>
              <a:spcAft>
                <a:spcPts val="0"/>
              </a:spcAft>
              <a:buClr>
                <a:srgbClr val="2C2D30"/>
              </a:buClr>
              <a:buSzPts val="2000"/>
              <a:buFont typeface="Arial"/>
              <a:buChar char="●"/>
            </a:pPr>
            <a:r>
              <a:rPr b="0" i="0" lang="en-US" sz="2000" u="none" cap="none" strike="noStrike">
                <a:solidFill>
                  <a:srgbClr val="2C2D30"/>
                </a:solidFill>
                <a:latin typeface="Arial"/>
                <a:ea typeface="Arial"/>
                <a:cs typeface="Arial"/>
                <a:sym typeface="Arial"/>
              </a:rPr>
              <a:t>Основы алгоритмизации</a:t>
            </a:r>
            <a:endParaRPr b="0" i="0" sz="2000" u="none" cap="none" strike="noStrike">
              <a:solidFill>
                <a:srgbClr val="2C2D30"/>
              </a:solidFill>
              <a:latin typeface="Arial"/>
              <a:ea typeface="Arial"/>
              <a:cs typeface="Arial"/>
              <a:sym typeface="Arial"/>
            </a:endParaRPr>
          </a:p>
          <a:p>
            <a:pPr indent="-355600" lvl="0" marL="457200" marR="0" rtl="0" algn="l">
              <a:lnSpc>
                <a:spcPct val="150000"/>
              </a:lnSpc>
              <a:spcBef>
                <a:spcPts val="0"/>
              </a:spcBef>
              <a:spcAft>
                <a:spcPts val="0"/>
              </a:spcAft>
              <a:buClr>
                <a:srgbClr val="2C2D30"/>
              </a:buClr>
              <a:buSzPts val="2000"/>
              <a:buFont typeface="Arial"/>
              <a:buChar char="●"/>
            </a:pPr>
            <a:r>
              <a:rPr b="0" i="0" lang="en-US" sz="2000" u="none" cap="none" strike="noStrike">
                <a:solidFill>
                  <a:srgbClr val="2C2D30"/>
                </a:solidFill>
                <a:latin typeface="Arial"/>
                <a:ea typeface="Arial"/>
                <a:cs typeface="Arial"/>
                <a:sym typeface="Arial"/>
              </a:rPr>
              <a:t>Закрепляем изученное</a:t>
            </a:r>
            <a:endParaRPr b="0" i="0" sz="2000" u="none" cap="none" strike="noStrike">
              <a:solidFill>
                <a:srgbClr val="2C2D3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3"/>
          <p:cNvSpPr/>
          <p:nvPr/>
        </p:nvSpPr>
        <p:spPr>
          <a:xfrm>
            <a:off x="1142400" y="817125"/>
            <a:ext cx="6854400" cy="3754800"/>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4C5D6E"/>
              </a:buClr>
              <a:buSzPts val="3200"/>
              <a:buFont typeface="Arial"/>
              <a:buNone/>
            </a:pPr>
            <a:r>
              <a:rPr b="0" i="0" lang="en-US" sz="3200" u="none" cap="none" strike="noStrike">
                <a:solidFill>
                  <a:srgbClr val="E9EDF4"/>
                </a:solidFill>
                <a:latin typeface="Arial"/>
                <a:ea typeface="Arial"/>
                <a:cs typeface="Arial"/>
                <a:sym typeface="Arial"/>
              </a:rPr>
              <a:t>Основы алгоритмизации</a:t>
            </a:r>
            <a:endParaRPr b="0" i="0" sz="1400" u="none" cap="none" strike="noStrike">
              <a:solidFill>
                <a:srgbClr val="E9EDF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4"/>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Понятие алгоритма</a:t>
            </a:r>
            <a:endParaRPr b="0" i="0" sz="1400" u="none" cap="none" strike="noStrike">
              <a:solidFill>
                <a:srgbClr val="000000"/>
              </a:solidFill>
              <a:latin typeface="Arial"/>
              <a:ea typeface="Arial"/>
              <a:cs typeface="Arial"/>
              <a:sym typeface="Arial"/>
            </a:endParaRPr>
          </a:p>
        </p:txBody>
      </p:sp>
      <p:sp>
        <p:nvSpPr>
          <p:cNvPr id="125" name="Google Shape;125;p24"/>
          <p:cNvSpPr/>
          <p:nvPr/>
        </p:nvSpPr>
        <p:spPr>
          <a:xfrm>
            <a:off x="1142375" y="1988350"/>
            <a:ext cx="6854400" cy="25821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1000"/>
              </a:spcBef>
              <a:spcAft>
                <a:spcPts val="1000"/>
              </a:spcAft>
              <a:buClr>
                <a:srgbClr val="000000"/>
              </a:buClr>
              <a:buSzPts val="1600"/>
              <a:buFont typeface="Arial"/>
              <a:buNone/>
            </a:pPr>
            <a:r>
              <a:rPr b="1" i="0" lang="en-US" sz="1600" u="none" cap="none" strike="noStrike">
                <a:solidFill>
                  <a:srgbClr val="2C2D30"/>
                </a:solidFill>
                <a:latin typeface="Arial"/>
                <a:ea typeface="Arial"/>
                <a:cs typeface="Arial"/>
                <a:sym typeface="Arial"/>
              </a:rPr>
              <a:t>Алгоритм</a:t>
            </a:r>
            <a:r>
              <a:rPr b="0" i="0" lang="en-US" sz="1600" u="none" cap="none" strike="noStrike">
                <a:solidFill>
                  <a:srgbClr val="2C2D30"/>
                </a:solidFill>
                <a:latin typeface="Arial"/>
                <a:ea typeface="Arial"/>
                <a:cs typeface="Arial"/>
                <a:sym typeface="Arial"/>
              </a:rPr>
              <a:t> – это последовательность чётко определенных действий, выполнение которых ведёт к решению задачи. </a:t>
            </a:r>
            <a:endParaRPr b="0" i="0" sz="1600" u="none" cap="none" strike="noStrike">
              <a:solidFill>
                <a:srgbClr val="2C2D3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5"/>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Понятие алгоритма</a:t>
            </a:r>
            <a:endParaRPr b="0" i="0" sz="1400" u="none" cap="none" strike="noStrike">
              <a:solidFill>
                <a:srgbClr val="000000"/>
              </a:solidFill>
              <a:latin typeface="Arial"/>
              <a:ea typeface="Arial"/>
              <a:cs typeface="Arial"/>
              <a:sym typeface="Arial"/>
            </a:endParaRPr>
          </a:p>
        </p:txBody>
      </p:sp>
      <p:pic>
        <p:nvPicPr>
          <p:cNvPr descr="Картинки по запросу алгоритм" id="131" name="Google Shape;131;p25"/>
          <p:cNvPicPr preferRelativeResize="0"/>
          <p:nvPr/>
        </p:nvPicPr>
        <p:blipFill rotWithShape="1">
          <a:blip r:embed="rId3">
            <a:alphaModFix/>
          </a:blip>
          <a:srcRect b="0" l="0" r="0" t="0"/>
          <a:stretch/>
        </p:blipFill>
        <p:spPr>
          <a:xfrm>
            <a:off x="4011150" y="2221975"/>
            <a:ext cx="2918500" cy="1637550"/>
          </a:xfrm>
          <a:prstGeom prst="rect">
            <a:avLst/>
          </a:prstGeom>
          <a:noFill/>
          <a:ln>
            <a:noFill/>
          </a:ln>
        </p:spPr>
      </p:pic>
      <p:pic>
        <p:nvPicPr>
          <p:cNvPr descr="Похожее изображение" id="132" name="Google Shape;132;p25"/>
          <p:cNvPicPr preferRelativeResize="0"/>
          <p:nvPr/>
        </p:nvPicPr>
        <p:blipFill rotWithShape="1">
          <a:blip r:embed="rId4">
            <a:alphaModFix/>
          </a:blip>
          <a:srcRect b="0" l="0" r="0" t="0"/>
          <a:stretch/>
        </p:blipFill>
        <p:spPr>
          <a:xfrm>
            <a:off x="1142400" y="2221975"/>
            <a:ext cx="2470384" cy="1637549"/>
          </a:xfrm>
          <a:prstGeom prst="rect">
            <a:avLst/>
          </a:prstGeom>
          <a:noFill/>
          <a:ln cap="flat" cmpd="sng" w="9525">
            <a:solidFill>
              <a:srgbClr val="BDC2CA"/>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26"/>
          <p:cNvSpPr/>
          <p:nvPr/>
        </p:nvSpPr>
        <p:spPr>
          <a:xfrm>
            <a:off x="1142399" y="571450"/>
            <a:ext cx="6854400" cy="11430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4C5D6E"/>
              </a:buClr>
              <a:buSzPts val="3200"/>
              <a:buFont typeface="Arial"/>
              <a:buNone/>
            </a:pPr>
            <a:r>
              <a:rPr b="0" i="0" lang="en-US" sz="3200" u="none" cap="none" strike="noStrike">
                <a:solidFill>
                  <a:srgbClr val="4C5D6E"/>
                </a:solidFill>
                <a:latin typeface="Arial"/>
                <a:ea typeface="Arial"/>
                <a:cs typeface="Arial"/>
                <a:sym typeface="Arial"/>
              </a:rPr>
              <a:t>Каким должен быть алгоритм</a:t>
            </a:r>
            <a:endParaRPr b="0" i="0" sz="1400" u="none" cap="none" strike="noStrike">
              <a:solidFill>
                <a:srgbClr val="000000"/>
              </a:solidFill>
              <a:latin typeface="Arial"/>
              <a:ea typeface="Arial"/>
              <a:cs typeface="Arial"/>
              <a:sym typeface="Arial"/>
            </a:endParaRPr>
          </a:p>
        </p:txBody>
      </p:sp>
      <p:sp>
        <p:nvSpPr>
          <p:cNvPr id="138" name="Google Shape;138;p26"/>
          <p:cNvSpPr/>
          <p:nvPr/>
        </p:nvSpPr>
        <p:spPr>
          <a:xfrm>
            <a:off x="3337888" y="2304500"/>
            <a:ext cx="1422900" cy="1422900"/>
          </a:xfrm>
          <a:prstGeom prst="ellipse">
            <a:avLst/>
          </a:prstGeom>
          <a:noFill/>
          <a:ln cap="flat" cmpd="sng" w="19050">
            <a:solidFill>
              <a:srgbClr val="F651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Алгоритм</a:t>
            </a:r>
            <a:endParaRPr b="0" i="0" sz="1400" u="none" cap="none" strike="noStrike">
              <a:solidFill>
                <a:srgbClr val="000000"/>
              </a:solidFill>
              <a:latin typeface="Arial"/>
              <a:ea typeface="Arial"/>
              <a:cs typeface="Arial"/>
              <a:sym typeface="Arial"/>
            </a:endParaRPr>
          </a:p>
        </p:txBody>
      </p:sp>
      <p:sp>
        <p:nvSpPr>
          <p:cNvPr id="139" name="Google Shape;139;p26"/>
          <p:cNvSpPr/>
          <p:nvPr/>
        </p:nvSpPr>
        <p:spPr>
          <a:xfrm>
            <a:off x="1142400" y="1933075"/>
            <a:ext cx="1860246" cy="423684"/>
          </a:xfrm>
          <a:prstGeom prst="flowChartTerminator">
            <a:avLst/>
          </a:prstGeom>
          <a:noFill/>
          <a:ln cap="flat" cmpd="sng" w="19050">
            <a:solidFill>
              <a:srgbClr val="4DB6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Дискретность</a:t>
            </a:r>
            <a:endParaRPr b="0" i="0" sz="1000" u="none" cap="none" strike="noStrike">
              <a:solidFill>
                <a:srgbClr val="000000"/>
              </a:solidFill>
              <a:latin typeface="Arial"/>
              <a:ea typeface="Arial"/>
              <a:cs typeface="Arial"/>
              <a:sym typeface="Arial"/>
            </a:endParaRPr>
          </a:p>
        </p:txBody>
      </p:sp>
      <p:sp>
        <p:nvSpPr>
          <p:cNvPr id="140" name="Google Shape;140;p26"/>
          <p:cNvSpPr/>
          <p:nvPr/>
        </p:nvSpPr>
        <p:spPr>
          <a:xfrm>
            <a:off x="1142400" y="2748489"/>
            <a:ext cx="1860246" cy="423684"/>
          </a:xfrm>
          <a:prstGeom prst="flowChartTerminator">
            <a:avLst/>
          </a:prstGeom>
          <a:noFill/>
          <a:ln cap="flat" cmpd="sng" w="19050">
            <a:solidFill>
              <a:srgbClr val="4DB6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Детерминированность</a:t>
            </a:r>
            <a:endParaRPr b="0" i="0" sz="1000" u="none" cap="none" strike="noStrike">
              <a:solidFill>
                <a:srgbClr val="000000"/>
              </a:solidFill>
              <a:latin typeface="Arial"/>
              <a:ea typeface="Arial"/>
              <a:cs typeface="Arial"/>
              <a:sym typeface="Arial"/>
            </a:endParaRPr>
          </a:p>
        </p:txBody>
      </p:sp>
      <p:sp>
        <p:nvSpPr>
          <p:cNvPr id="141" name="Google Shape;141;p26"/>
          <p:cNvSpPr/>
          <p:nvPr/>
        </p:nvSpPr>
        <p:spPr>
          <a:xfrm>
            <a:off x="3124728" y="4114399"/>
            <a:ext cx="1860246" cy="371466"/>
          </a:xfrm>
          <a:prstGeom prst="flowChartTerminator">
            <a:avLst/>
          </a:prstGeom>
          <a:noFill/>
          <a:ln cap="flat" cmpd="sng" w="19050">
            <a:solidFill>
              <a:srgbClr val="4DB6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Результативность</a:t>
            </a:r>
            <a:endParaRPr b="0" i="0" sz="1000" u="none" cap="none" strike="noStrike">
              <a:solidFill>
                <a:srgbClr val="000000"/>
              </a:solidFill>
              <a:latin typeface="Arial"/>
              <a:ea typeface="Arial"/>
              <a:cs typeface="Arial"/>
              <a:sym typeface="Arial"/>
            </a:endParaRPr>
          </a:p>
        </p:txBody>
      </p:sp>
      <p:sp>
        <p:nvSpPr>
          <p:cNvPr id="142" name="Google Shape;142;p26"/>
          <p:cNvSpPr/>
          <p:nvPr/>
        </p:nvSpPr>
        <p:spPr>
          <a:xfrm>
            <a:off x="5096054" y="2748489"/>
            <a:ext cx="1860246" cy="423684"/>
          </a:xfrm>
          <a:prstGeom prst="flowChartTerminator">
            <a:avLst/>
          </a:prstGeom>
          <a:noFill/>
          <a:ln cap="flat" cmpd="sng" w="19050">
            <a:solidFill>
              <a:srgbClr val="4DB6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Массовость</a:t>
            </a:r>
            <a:endParaRPr b="0" i="0" sz="1000" u="none" cap="none" strike="noStrike">
              <a:solidFill>
                <a:srgbClr val="000000"/>
              </a:solidFill>
              <a:latin typeface="Arial"/>
              <a:ea typeface="Arial"/>
              <a:cs typeface="Arial"/>
              <a:sym typeface="Arial"/>
            </a:endParaRPr>
          </a:p>
        </p:txBody>
      </p:sp>
      <p:sp>
        <p:nvSpPr>
          <p:cNvPr id="143" name="Google Shape;143;p26"/>
          <p:cNvSpPr/>
          <p:nvPr/>
        </p:nvSpPr>
        <p:spPr>
          <a:xfrm>
            <a:off x="5096054" y="1933075"/>
            <a:ext cx="1860246" cy="423684"/>
          </a:xfrm>
          <a:prstGeom prst="flowChartTerminator">
            <a:avLst/>
          </a:prstGeom>
          <a:noFill/>
          <a:ln cap="flat" cmpd="sng" w="19050">
            <a:solidFill>
              <a:srgbClr val="4DB6A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Конечность</a:t>
            </a:r>
            <a:endParaRPr b="0" i="0" sz="1000" u="none" cap="none" strike="noStrike">
              <a:solidFill>
                <a:srgbClr val="000000"/>
              </a:solidFill>
              <a:latin typeface="Arial"/>
              <a:ea typeface="Arial"/>
              <a:cs typeface="Arial"/>
              <a:sym typeface="Arial"/>
            </a:endParaRPr>
          </a:p>
        </p:txBody>
      </p:sp>
      <p:cxnSp>
        <p:nvCxnSpPr>
          <p:cNvPr id="144" name="Google Shape;144;p26"/>
          <p:cNvCxnSpPr/>
          <p:nvPr/>
        </p:nvCxnSpPr>
        <p:spPr>
          <a:xfrm rot="10800000">
            <a:off x="3016550" y="2144800"/>
            <a:ext cx="555300" cy="347100"/>
          </a:xfrm>
          <a:prstGeom prst="straightConnector1">
            <a:avLst/>
          </a:prstGeom>
          <a:noFill/>
          <a:ln cap="flat" cmpd="sng" w="19050">
            <a:solidFill>
              <a:srgbClr val="F65121"/>
            </a:solidFill>
            <a:prstDash val="solid"/>
            <a:round/>
            <a:headEnd len="sm" w="sm" type="none"/>
            <a:tailEnd len="med" w="med" type="triangle"/>
          </a:ln>
        </p:spPr>
      </p:cxnSp>
      <p:cxnSp>
        <p:nvCxnSpPr>
          <p:cNvPr id="145" name="Google Shape;145;p26"/>
          <p:cNvCxnSpPr>
            <a:endCxn id="140" idx="3"/>
          </p:cNvCxnSpPr>
          <p:nvPr/>
        </p:nvCxnSpPr>
        <p:spPr>
          <a:xfrm rot="10800000">
            <a:off x="3002646" y="2960331"/>
            <a:ext cx="360900" cy="12300"/>
          </a:xfrm>
          <a:prstGeom prst="straightConnector1">
            <a:avLst/>
          </a:prstGeom>
          <a:noFill/>
          <a:ln cap="flat" cmpd="sng" w="19050">
            <a:solidFill>
              <a:srgbClr val="F65121"/>
            </a:solidFill>
            <a:prstDash val="solid"/>
            <a:round/>
            <a:headEnd len="sm" w="sm" type="none"/>
            <a:tailEnd len="med" w="med" type="triangle"/>
          </a:ln>
        </p:spPr>
      </p:cxnSp>
      <p:cxnSp>
        <p:nvCxnSpPr>
          <p:cNvPr id="146" name="Google Shape;146;p26"/>
          <p:cNvCxnSpPr>
            <a:stCxn id="138" idx="7"/>
          </p:cNvCxnSpPr>
          <p:nvPr/>
        </p:nvCxnSpPr>
        <p:spPr>
          <a:xfrm flipH="1" rot="10800000">
            <a:off x="4552409" y="2151679"/>
            <a:ext cx="553500" cy="361200"/>
          </a:xfrm>
          <a:prstGeom prst="straightConnector1">
            <a:avLst/>
          </a:prstGeom>
          <a:noFill/>
          <a:ln cap="flat" cmpd="sng" w="19050">
            <a:solidFill>
              <a:srgbClr val="F65121"/>
            </a:solidFill>
            <a:prstDash val="solid"/>
            <a:round/>
            <a:headEnd len="sm" w="sm" type="none"/>
            <a:tailEnd len="med" w="med" type="triangle"/>
          </a:ln>
        </p:spPr>
      </p:cxnSp>
      <p:cxnSp>
        <p:nvCxnSpPr>
          <p:cNvPr id="147" name="Google Shape;147;p26"/>
          <p:cNvCxnSpPr/>
          <p:nvPr/>
        </p:nvCxnSpPr>
        <p:spPr>
          <a:xfrm flipH="1" rot="10800000">
            <a:off x="4758800" y="2839050"/>
            <a:ext cx="333300" cy="13800"/>
          </a:xfrm>
          <a:prstGeom prst="straightConnector1">
            <a:avLst/>
          </a:prstGeom>
          <a:noFill/>
          <a:ln cap="flat" cmpd="sng" w="19050">
            <a:solidFill>
              <a:srgbClr val="F65121"/>
            </a:solidFill>
            <a:prstDash val="solid"/>
            <a:round/>
            <a:headEnd len="sm" w="sm" type="none"/>
            <a:tailEnd len="med" w="med" type="triangle"/>
          </a:ln>
        </p:spPr>
      </p:cxnSp>
      <p:cxnSp>
        <p:nvCxnSpPr>
          <p:cNvPr id="148" name="Google Shape;148;p26"/>
          <p:cNvCxnSpPr/>
          <p:nvPr/>
        </p:nvCxnSpPr>
        <p:spPr>
          <a:xfrm>
            <a:off x="4063220" y="3727400"/>
            <a:ext cx="0" cy="385800"/>
          </a:xfrm>
          <a:prstGeom prst="straightConnector1">
            <a:avLst/>
          </a:prstGeom>
          <a:noFill/>
          <a:ln cap="flat" cmpd="sng" w="19050">
            <a:solidFill>
              <a:srgbClr val="F65121"/>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