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8400a8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g3de8400a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4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Измерения времени работы с использованием timeit. Профайлер.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Асимптотический анализ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142375" y="2371650"/>
            <a:ext cx="2637900" cy="4002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B56"/>
              </a:buClr>
              <a:buSzPts val="2000"/>
              <a:buFont typeface="Arial"/>
              <a:buNone/>
            </a:pPr>
            <a:r>
              <a:rPr b="1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Логарифмический – O( log n)</a:t>
            </a:r>
            <a:endParaRPr b="1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590602" y="3166975"/>
            <a:ext cx="3225300" cy="4002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B56"/>
              </a:buClr>
              <a:buSzPts val="2000"/>
              <a:buFont typeface="Arial"/>
              <a:buNone/>
            </a:pPr>
            <a:r>
              <a:rPr b="1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Линеарифметический – O(n·log n)</a:t>
            </a:r>
            <a:endParaRPr b="1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497650" y="2371650"/>
            <a:ext cx="2235300" cy="4002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B56"/>
              </a:buClr>
              <a:buSzPts val="2000"/>
              <a:buFont typeface="Arial"/>
              <a:buNone/>
            </a:pPr>
            <a:r>
              <a:rPr b="1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Квадратичный – O(n 2)</a:t>
            </a:r>
            <a:endParaRPr b="1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142400" y="1200850"/>
            <a:ext cx="6854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Примеры для практического закрепления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1142400" y="1200850"/>
            <a:ext cx="6854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Задача 1. Оптимизация алгоритма на примере вычисления чисел Фибоначчи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1142375" y="1469575"/>
            <a:ext cx="68544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Проанализировать скорость и сложность одного любого алгоритма, разработанных в рамках практического задания первых трех уроков.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попробуйте написать несколько реализаций алгоритма и сравнить их.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1142375" y="1469575"/>
            <a:ext cx="68544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Написать два алгоритма нахождения i-го по счёту простого числа.</a:t>
            </a:r>
            <a:endParaRPr sz="1600">
              <a:solidFill>
                <a:srgbClr val="2C2D30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Без использования решета Эратосфена;</a:t>
            </a:r>
            <a:endParaRPr sz="1600">
              <a:solidFill>
                <a:srgbClr val="2C2D30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 использованием решета Эратосфена.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каким критериям можно оценить алгоритм?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Способы оценки алгоритма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средства Python для оценки алгоритмов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 сложности алгоритма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для практического закрепления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Измерения времени работы с использованием 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400" y="1200850"/>
            <a:ext cx="6854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Оценка сложности алгоритма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 сложности алгоритма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142400" y="2338609"/>
            <a:ext cx="2321100" cy="6195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B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O(n) — линейная сложность</a:t>
            </a:r>
            <a:endParaRPr b="0" i="0" sz="12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242482" y="3233118"/>
            <a:ext cx="2321100" cy="6195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B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O(log n) — логарифмическая сложность</a:t>
            </a:r>
            <a:endParaRPr b="0" i="0" sz="12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5287299" y="2269800"/>
            <a:ext cx="2321100" cy="6195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B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O(n2) — квадратичная сложность</a:t>
            </a:r>
            <a:endParaRPr b="0" i="0" sz="12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Асимптотический анализ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Константный O(1)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2200" r="0" t="0"/>
          <a:stretch/>
        </p:blipFill>
        <p:spPr>
          <a:xfrm>
            <a:off x="1221675" y="2768600"/>
            <a:ext cx="2741800" cy="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