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90611-9B6A-45C3-8009-9322D4C7FCCF}">
  <a:tblStyle styleId="{0C890611-9B6A-45C3-8009-9322D4C7FC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657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332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537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67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083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4285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648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301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413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3609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945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080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104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706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5939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76689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1673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8693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35795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818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486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37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592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245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44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65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4634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5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49" y="1676575"/>
            <a:ext cx="528172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Специализированные коллекции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Стандартные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коллекциями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082400" y="1888025"/>
            <a:ext cx="3540000" cy="6525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Отображения (Mapping)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набор пар ключ: значение/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66750" y="3012500"/>
            <a:ext cx="21657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(dict)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Counter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употребляемые шаблоны для работы с Counter: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sum(counter.values())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показывает общее количество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counter.clear()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счетчик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list(counter)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список уникальных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словарь в множество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dict(counter)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в классический тип словаря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counter.most_common()[:-n:-1]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n наименее часто встречающихся элементов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counter += Counter()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позволяет удалить элементы, встречающиеся менее одного раза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852449" y="1221675"/>
            <a:ext cx="41445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collections.deque(iterable, [maxlen])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создает очередь из итерируемого объекта с максимальной длиной maxlen.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l="6577" r="5254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appendleft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очищает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возвращает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количество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элементов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равных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конец очереди все элементы iterable;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extendleft(iterable)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начало очереди все элементы iterable (начиная с последнего);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последний элемент очереди;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popleft()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первый элемент очереди;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remove(value)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первое вхождение value в очереди;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reverse()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разворачивает очередь;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rotate(n)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последовательно переносит n элементов из начала в конец (если n отрицательно, то с конца в начало).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852450" y="819075"/>
            <a:ext cx="41445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Defaultdict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collections.defaultdict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ничем не отличается от обычного словаря за исключением того, что по умолчанию всегда вызывается функция, возвращающая значение.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l="6047" r="6046"/>
          <a:stretch/>
        </p:blipFill>
        <p:spPr>
          <a:xfrm>
            <a:off x="556050" y="1551338"/>
            <a:ext cx="2959250" cy="22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OrderedDict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collections.OrderedDict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еще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коллекция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помнит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порядок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Namedtuple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collections.namedtuple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ведущий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себя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присваивается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дальнейшем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коллекция?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коллекций и основные методы работы с ними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 практических задач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Стандартные методы работы с коллекциями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1257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{0C890611-9B6A-45C3-8009-9322D4C7FCCF}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8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3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Тип коллекции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.count()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.index()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.copy()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.clear()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Список (list)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Кортеж (tuple)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Строка (string)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Множество (set)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Неизменное (frozenset)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Словарь (dict)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1256375" y="693525"/>
            <a:ext cx="7149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Применимости метода в зависимости от типа коллекции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1.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сложения и умножения комплексных чисел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2.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Определить студентов с баллом выше среднего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3.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Изменение данных о товарах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4.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Принадлежит ли дата диапазону времени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вводит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количестве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предприятий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наименования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прибыль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квартала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каждого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предприятия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определить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среднюю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прибыль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предприятий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и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вывести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наименования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предприятий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чья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прибыль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выше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среднего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отдельно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вывести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наименования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предприятий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чья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прибыль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ниже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среднего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сложения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умножения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двух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шестнадцатеричных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чисел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число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представляется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которого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цифры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числа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ввёл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A2 и C4F. 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Сохранить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[‘A’, ‘2’] и [‘C’, ‘4’, ‘F’]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соответственно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Сумма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чисел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[‘C’, ‘F’, ‘1’].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Произведение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[‘7’, ‘C’, ‘9’, ‘F’, ‘E’].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коллекций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основные методы работы с коллекциями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Коллекция в Python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это программный объект (переменная-контейнер), хранящая набор значений одного или различных типов.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обращаться к этим значениям, а также применять специальные функции и методы, зависящие от типа коллекции.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 (Sequence)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/индексированные элементы, не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256325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782500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782500" y="401902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(Sets)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элементы,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256325" y="3324875"/>
            <a:ext cx="17283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782500" y="3324875"/>
            <a:ext cx="16659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Неизменное 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(frozenset)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699</Words>
  <Application>Microsoft Office PowerPoint</Application>
  <PresentationFormat>Экран (16:9)</PresentationFormat>
  <Paragraphs>135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Avenir</vt:lpstr>
      <vt:lpstr>Arial</vt:lpstr>
      <vt:lpstr>Helvetica Neue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4</cp:revision>
  <dcterms:modified xsi:type="dcterms:W3CDTF">2020-09-11T08:50:08Z</dcterms:modified>
</cp:coreProperties>
</file>