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8" r:id="rId6"/>
    <p:sldId id="263" r:id="rId7"/>
    <p:sldId id="279" r:id="rId8"/>
    <p:sldId id="280" r:id="rId9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C53632-01FA-450F-89DF-FA9572FC9F09}">
  <a:tblStyle styleId="{77C53632-01FA-450F-89DF-FA9572FC9F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0440724-2684-4AA2-B5EB-BC2F04B2A7D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493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506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150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580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064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010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031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574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2711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6091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9217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6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524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Работа с динамической памятью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8199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Представление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памяти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Управление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памятью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работает механизм выделения памяти?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Сколько памяти занимают переменные программы?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управлять памятью?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представление данных в памяти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способы работы с памятью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памятью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точки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зрения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разработчика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компилятора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Управление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памятью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важнейшая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особенность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языка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783299" y="440822"/>
            <a:ext cx="164690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Язык 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8;p21"/>
          <p:cNvSpPr/>
          <p:nvPr/>
        </p:nvSpPr>
        <p:spPr>
          <a:xfrm>
            <a:off x="4668088" y="440822"/>
            <a:ext cx="266247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Язык </a:t>
            </a:r>
            <a:r>
              <a:rPr lang="en-US" sz="3200" dirty="0">
                <a:solidFill>
                  <a:srgbClr val="4C5D6E"/>
                </a:solidFill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1251" y="1714450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A71D5D"/>
                </a:solidFill>
                <a:latin typeface="Menlo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a = 1;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91" y="1466728"/>
            <a:ext cx="699207" cy="8032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0674" y="2563859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2;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77" y="2269949"/>
            <a:ext cx="710033" cy="81146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61249" y="3413268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A71D5D"/>
                </a:solidFill>
                <a:latin typeface="Menlo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b = a;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287" y="3238020"/>
            <a:ext cx="1242012" cy="78931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949019" y="1584940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1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989" y="1326297"/>
            <a:ext cx="719497" cy="77896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49019" y="2399885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a = 2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328" y="2200628"/>
            <a:ext cx="984239" cy="72646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949019" y="3189515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b = a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460" y="3128826"/>
            <a:ext cx="1239643" cy="7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 в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9;p21">
            <a:extLst>
              <a:ext uri="{FF2B5EF4-FFF2-40B4-BE49-F238E27FC236}">
                <a16:creationId xmlns:a16="http://schemas.microsoft.com/office/drawing/2014/main" id="{4B7B62CF-CC20-46C8-BE12-E6E433D6EA53}"/>
              </a:ext>
            </a:extLst>
          </p:cNvPr>
          <p:cNvSpPr/>
          <p:nvPr/>
        </p:nvSpPr>
        <p:spPr>
          <a:xfrm>
            <a:off x="1144800" y="2295375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</a:rPr>
              <a:t>Функции (методы) и переменные создаются в памяти стека.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</a:rPr>
              <a:t>Значения переменных и экземпляров объектов создаются в памяти кучи.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</a:rPr>
              <a:t>В стеке памяти кадр стека создается всякий раз, когда создаются методы и переменные.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</a:rPr>
              <a:t>Эти блоки стеков автоматически уничтожаются при завершении работы функций/методов.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B050"/>
                </a:solidFill>
              </a:rPr>
              <a:t>Python</a:t>
            </a:r>
            <a:r>
              <a:rPr lang="ru-RU" dirty="0">
                <a:solidFill>
                  <a:srgbClr val="00B050"/>
                </a:solidFill>
              </a:rPr>
              <a:t> имеет механизм сбора мусора, как только переменные больше не используются и функции завершены, сборщик мусора очищает мертвые объекты. – </a:t>
            </a:r>
            <a:r>
              <a:rPr lang="en-US" dirty="0">
                <a:solidFill>
                  <a:srgbClr val="00B050"/>
                </a:solidFill>
              </a:rPr>
              <a:t>garbage collector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0D682C-E782-44F2-8A2D-F68D8F38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359" y="876506"/>
            <a:ext cx="2325462" cy="14188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Профилировщик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memory_profiler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57A08F-DDFF-475D-9D08-2B13EC7E9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0" y="1847749"/>
            <a:ext cx="8101594" cy="16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p21">
            <a:extLst>
              <a:ext uri="{FF2B5EF4-FFF2-40B4-BE49-F238E27FC236}">
                <a16:creationId xmlns:a16="http://schemas.microsoft.com/office/drawing/2014/main" id="{712A8A66-BF7D-44C6-8684-A879796722E7}"/>
              </a:ext>
            </a:extLst>
          </p:cNvPr>
          <p:cNvSpPr/>
          <p:nvPr/>
        </p:nvSpPr>
        <p:spPr>
          <a:xfrm>
            <a:off x="1004183" y="15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Способы оптимизации памяти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9;p21">
            <a:extLst>
              <a:ext uri="{FF2B5EF4-FFF2-40B4-BE49-F238E27FC236}">
                <a16:creationId xmlns:a16="http://schemas.microsoft.com/office/drawing/2014/main" id="{4B7B62CF-CC20-46C8-BE12-E6E433D6EA53}"/>
              </a:ext>
            </a:extLst>
          </p:cNvPr>
          <p:cNvSpPr/>
          <p:nvPr/>
        </p:nvSpPr>
        <p:spPr>
          <a:xfrm>
            <a:off x="1144800" y="1521138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1. Ленивые вычисления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2. Слоты в ООП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3. Используйте </a:t>
            </a:r>
            <a:r>
              <a:rPr lang="en-US" b="1" dirty="0"/>
              <a:t>NumPy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4. Кортежи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Способ 5. Встроенные ф-</a:t>
            </a:r>
            <a:r>
              <a:rPr lang="ru-RU" b="1" dirty="0" err="1"/>
              <a:t>ции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Либо то. Что </a:t>
            </a:r>
            <a:r>
              <a:rPr lang="ru-RU" b="1"/>
              <a:t>вы найдете!!!</a:t>
            </a:r>
            <a:endParaRPr lang="ru-RU" dirty="0"/>
          </a:p>
          <a:p>
            <a:pPr lvl="0">
              <a:lnSpc>
                <a:spcPct val="150000"/>
              </a:lnSpc>
            </a:pP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938D94-C2D4-415E-B0D9-86E2D33C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62" y="1040262"/>
            <a:ext cx="214342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7448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208</Words>
  <Application>Microsoft Office PowerPoint</Application>
  <PresentationFormat>Экран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Avenir</vt:lpstr>
      <vt:lpstr>Menlo</vt:lpstr>
      <vt:lpstr>Helvetica Neue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Рогов Василий</cp:lastModifiedBy>
  <cp:revision>22</cp:revision>
  <dcterms:modified xsi:type="dcterms:W3CDTF">2020-11-07T16:16:58Z</dcterms:modified>
</cp:coreProperties>
</file>