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" name="Google Shape;39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de7e2c9d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de7e2c9d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de7e2c9d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3de7e2c9d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Google Shape;4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6" name="Google Shape;96;p2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7" name="Google Shape;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2" name="Google Shape;102;p21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107" name="Google Shape;107;p22"/>
          <p:cNvCxnSpPr/>
          <p:nvPr>
            <p:ph idx="1" type="body"/>
          </p:nvPr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2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3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0" name="Google Shape;130;p27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0" name="Google Shape;140;p29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1" name="Google Shape;141;p29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1" name="Google Shape;151;p31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7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3566250" y="1905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168" name="Google Shape;1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/>
          <p:nvPr/>
        </p:nvSpPr>
        <p:spPr>
          <a:xfrm>
            <a:off x="3570400" y="35913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Сортировка пузырьком. Быстрая сортировка(Quick sort). Сортировка Шелла.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Быстрая сортировка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4"/>
          <p:cNvSpPr/>
          <p:nvPr/>
        </p:nvSpPr>
        <p:spPr>
          <a:xfrm rot="5400000">
            <a:off x="2220350" y="2777750"/>
            <a:ext cx="557100" cy="1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/>
          <p:nvPr/>
        </p:nvSpPr>
        <p:spPr>
          <a:xfrm>
            <a:off x="3954714" y="2977872"/>
            <a:ext cx="1176000" cy="2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4"/>
          <p:cNvSpPr/>
          <p:nvPr/>
        </p:nvSpPr>
        <p:spPr>
          <a:xfrm>
            <a:off x="1170592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/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4"/>
          <p:cNvSpPr/>
          <p:nvPr/>
        </p:nvSpPr>
        <p:spPr>
          <a:xfrm>
            <a:off x="1559312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4"/>
          <p:cNvSpPr/>
          <p:nvPr/>
        </p:nvSpPr>
        <p:spPr>
          <a:xfrm>
            <a:off x="1948033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4"/>
          <p:cNvSpPr/>
          <p:nvPr/>
        </p:nvSpPr>
        <p:spPr>
          <a:xfrm>
            <a:off x="2322456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4"/>
          <p:cNvSpPr/>
          <p:nvPr/>
        </p:nvSpPr>
        <p:spPr>
          <a:xfrm>
            <a:off x="2711177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4"/>
          <p:cNvSpPr/>
          <p:nvPr/>
        </p:nvSpPr>
        <p:spPr>
          <a:xfrm>
            <a:off x="3099897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4"/>
          <p:cNvSpPr/>
          <p:nvPr/>
        </p:nvSpPr>
        <p:spPr>
          <a:xfrm>
            <a:off x="3468053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4"/>
          <p:cNvSpPr/>
          <p:nvPr/>
        </p:nvSpPr>
        <p:spPr>
          <a:xfrm>
            <a:off x="1142900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4"/>
          <p:cNvSpPr/>
          <p:nvPr/>
        </p:nvSpPr>
        <p:spPr>
          <a:xfrm>
            <a:off x="1531621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4"/>
          <p:cNvSpPr/>
          <p:nvPr/>
        </p:nvSpPr>
        <p:spPr>
          <a:xfrm>
            <a:off x="1920341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4"/>
          <p:cNvSpPr/>
          <p:nvPr/>
        </p:nvSpPr>
        <p:spPr>
          <a:xfrm>
            <a:off x="2294764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2683485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4"/>
          <p:cNvSpPr/>
          <p:nvPr/>
        </p:nvSpPr>
        <p:spPr>
          <a:xfrm>
            <a:off x="3079465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4"/>
          <p:cNvSpPr/>
          <p:nvPr/>
        </p:nvSpPr>
        <p:spPr>
          <a:xfrm>
            <a:off x="3447621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4"/>
          <p:cNvSpPr/>
          <p:nvPr/>
        </p:nvSpPr>
        <p:spPr>
          <a:xfrm>
            <a:off x="1142400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4"/>
          <p:cNvSpPr/>
          <p:nvPr/>
        </p:nvSpPr>
        <p:spPr>
          <a:xfrm>
            <a:off x="1531120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4"/>
          <p:cNvSpPr/>
          <p:nvPr/>
        </p:nvSpPr>
        <p:spPr>
          <a:xfrm>
            <a:off x="1919841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4"/>
          <p:cNvSpPr/>
          <p:nvPr/>
        </p:nvSpPr>
        <p:spPr>
          <a:xfrm>
            <a:off x="2294264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4"/>
          <p:cNvSpPr/>
          <p:nvPr/>
        </p:nvSpPr>
        <p:spPr>
          <a:xfrm>
            <a:off x="2682985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4"/>
          <p:cNvSpPr/>
          <p:nvPr/>
        </p:nvSpPr>
        <p:spPr>
          <a:xfrm>
            <a:off x="3078965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4"/>
          <p:cNvSpPr/>
          <p:nvPr/>
        </p:nvSpPr>
        <p:spPr>
          <a:xfrm>
            <a:off x="3447121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4"/>
          <p:cNvSpPr/>
          <p:nvPr/>
        </p:nvSpPr>
        <p:spPr>
          <a:xfrm>
            <a:off x="5296059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4"/>
          <p:cNvSpPr/>
          <p:nvPr/>
        </p:nvSpPr>
        <p:spPr>
          <a:xfrm>
            <a:off x="5684780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4"/>
          <p:cNvSpPr/>
          <p:nvPr/>
        </p:nvSpPr>
        <p:spPr>
          <a:xfrm>
            <a:off x="6080760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4"/>
          <p:cNvSpPr/>
          <p:nvPr/>
        </p:nvSpPr>
        <p:spPr>
          <a:xfrm>
            <a:off x="6455184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6843904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7239885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7608040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/>
          <p:nvPr/>
        </p:nvSpPr>
        <p:spPr>
          <a:xfrm>
            <a:off x="5296059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4"/>
          <p:cNvSpPr/>
          <p:nvPr/>
        </p:nvSpPr>
        <p:spPr>
          <a:xfrm>
            <a:off x="5684780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4"/>
          <p:cNvSpPr/>
          <p:nvPr/>
        </p:nvSpPr>
        <p:spPr>
          <a:xfrm>
            <a:off x="6073500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4"/>
          <p:cNvSpPr/>
          <p:nvPr/>
        </p:nvSpPr>
        <p:spPr>
          <a:xfrm>
            <a:off x="6447923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/>
          <p:nvPr/>
        </p:nvSpPr>
        <p:spPr>
          <a:xfrm>
            <a:off x="6836644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4"/>
          <p:cNvSpPr/>
          <p:nvPr/>
        </p:nvSpPr>
        <p:spPr>
          <a:xfrm>
            <a:off x="7232624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4"/>
          <p:cNvSpPr/>
          <p:nvPr/>
        </p:nvSpPr>
        <p:spPr>
          <a:xfrm>
            <a:off x="7600780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Шелла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2506000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2953725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3401450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5"/>
          <p:cNvSpPr/>
          <p:nvPr/>
        </p:nvSpPr>
        <p:spPr>
          <a:xfrm>
            <a:off x="3849175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5"/>
          <p:cNvSpPr/>
          <p:nvPr/>
        </p:nvSpPr>
        <p:spPr>
          <a:xfrm>
            <a:off x="4296900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5"/>
          <p:cNvSpPr/>
          <p:nvPr/>
        </p:nvSpPr>
        <p:spPr>
          <a:xfrm>
            <a:off x="4758508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5206233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5"/>
          <p:cNvSpPr/>
          <p:nvPr/>
        </p:nvSpPr>
        <p:spPr>
          <a:xfrm>
            <a:off x="5653958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6101683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5"/>
          <p:cNvSpPr/>
          <p:nvPr/>
        </p:nvSpPr>
        <p:spPr>
          <a:xfrm>
            <a:off x="250600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5"/>
          <p:cNvSpPr/>
          <p:nvPr/>
        </p:nvSpPr>
        <p:spPr>
          <a:xfrm>
            <a:off x="2953725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340145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5"/>
          <p:cNvSpPr/>
          <p:nvPr/>
        </p:nvSpPr>
        <p:spPr>
          <a:xfrm>
            <a:off x="3849175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429690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5"/>
          <p:cNvSpPr/>
          <p:nvPr/>
        </p:nvSpPr>
        <p:spPr>
          <a:xfrm>
            <a:off x="4758508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5"/>
          <p:cNvSpPr/>
          <p:nvPr/>
        </p:nvSpPr>
        <p:spPr>
          <a:xfrm>
            <a:off x="5206233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5"/>
          <p:cNvSpPr/>
          <p:nvPr/>
        </p:nvSpPr>
        <p:spPr>
          <a:xfrm>
            <a:off x="5653958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6101683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5"/>
          <p:cNvSpPr/>
          <p:nvPr/>
        </p:nvSpPr>
        <p:spPr>
          <a:xfrm>
            <a:off x="2499063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2946788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5"/>
          <p:cNvSpPr/>
          <p:nvPr/>
        </p:nvSpPr>
        <p:spPr>
          <a:xfrm>
            <a:off x="3394513" y="2912603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3842238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4289963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5"/>
          <p:cNvSpPr/>
          <p:nvPr/>
        </p:nvSpPr>
        <p:spPr>
          <a:xfrm>
            <a:off x="4751570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5"/>
          <p:cNvSpPr/>
          <p:nvPr/>
        </p:nvSpPr>
        <p:spPr>
          <a:xfrm>
            <a:off x="5199295" y="2912603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5647020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6094745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5"/>
          <p:cNvSpPr/>
          <p:nvPr/>
        </p:nvSpPr>
        <p:spPr>
          <a:xfrm>
            <a:off x="2499063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5"/>
          <p:cNvSpPr/>
          <p:nvPr/>
        </p:nvSpPr>
        <p:spPr>
          <a:xfrm>
            <a:off x="2946788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/>
          <p:nvPr/>
        </p:nvSpPr>
        <p:spPr>
          <a:xfrm>
            <a:off x="3394513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3842238" y="3349915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4289963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4751570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5"/>
          <p:cNvSpPr/>
          <p:nvPr/>
        </p:nvSpPr>
        <p:spPr>
          <a:xfrm>
            <a:off x="5199295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5"/>
          <p:cNvSpPr/>
          <p:nvPr/>
        </p:nvSpPr>
        <p:spPr>
          <a:xfrm>
            <a:off x="5647020" y="3349915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5"/>
          <p:cNvSpPr/>
          <p:nvPr/>
        </p:nvSpPr>
        <p:spPr>
          <a:xfrm>
            <a:off x="6094745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2499053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5"/>
          <p:cNvSpPr/>
          <p:nvPr/>
        </p:nvSpPr>
        <p:spPr>
          <a:xfrm>
            <a:off x="2946778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5"/>
          <p:cNvSpPr/>
          <p:nvPr/>
        </p:nvSpPr>
        <p:spPr>
          <a:xfrm>
            <a:off x="3394503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5"/>
          <p:cNvSpPr/>
          <p:nvPr/>
        </p:nvSpPr>
        <p:spPr>
          <a:xfrm>
            <a:off x="3842228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5"/>
          <p:cNvSpPr/>
          <p:nvPr/>
        </p:nvSpPr>
        <p:spPr>
          <a:xfrm>
            <a:off x="4289953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5"/>
          <p:cNvSpPr/>
          <p:nvPr/>
        </p:nvSpPr>
        <p:spPr>
          <a:xfrm>
            <a:off x="4751560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5"/>
          <p:cNvSpPr/>
          <p:nvPr/>
        </p:nvSpPr>
        <p:spPr>
          <a:xfrm>
            <a:off x="5199285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5"/>
          <p:cNvSpPr/>
          <p:nvPr/>
        </p:nvSpPr>
        <p:spPr>
          <a:xfrm>
            <a:off x="5647010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5"/>
          <p:cNvSpPr/>
          <p:nvPr/>
        </p:nvSpPr>
        <p:spPr>
          <a:xfrm>
            <a:off x="6094735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5"/>
          <p:cNvSpPr/>
          <p:nvPr/>
        </p:nvSpPr>
        <p:spPr>
          <a:xfrm>
            <a:off x="1180025" y="2019925"/>
            <a:ext cx="1200600" cy="21105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Проход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H1=4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45"/>
          <p:cNvCxnSpPr/>
          <p:nvPr/>
        </p:nvCxnSpPr>
        <p:spPr>
          <a:xfrm>
            <a:off x="1180025" y="4296650"/>
            <a:ext cx="535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11" name="Google Shape;311;p45"/>
          <p:cNvSpPr txBox="1"/>
          <p:nvPr/>
        </p:nvSpPr>
        <p:spPr>
          <a:xfrm>
            <a:off x="3866303" y="201992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4751566" y="201992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5"/>
          <p:cNvSpPr txBox="1"/>
          <p:nvPr/>
        </p:nvSpPr>
        <p:spPr>
          <a:xfrm>
            <a:off x="4765436" y="2487082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4765448" y="2926625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4751553" y="3352138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 txBox="1"/>
          <p:nvPr/>
        </p:nvSpPr>
        <p:spPr>
          <a:xfrm>
            <a:off x="4751557" y="380112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5220091" y="200112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5209678" y="2498506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5"/>
          <p:cNvSpPr txBox="1"/>
          <p:nvPr/>
        </p:nvSpPr>
        <p:spPr>
          <a:xfrm>
            <a:off x="5213182" y="2915017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5"/>
          <p:cNvSpPr txBox="1"/>
          <p:nvPr/>
        </p:nvSpPr>
        <p:spPr>
          <a:xfrm>
            <a:off x="3415356" y="3363775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5"/>
          <p:cNvSpPr txBox="1"/>
          <p:nvPr/>
        </p:nvSpPr>
        <p:spPr>
          <a:xfrm>
            <a:off x="3408389" y="3801133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5"/>
          <p:cNvSpPr txBox="1"/>
          <p:nvPr/>
        </p:nvSpPr>
        <p:spPr>
          <a:xfrm>
            <a:off x="3863061" y="2487082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3861232" y="2912598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3857990" y="3379759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3863047" y="3803503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Шелла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6"/>
          <p:cNvSpPr/>
          <p:nvPr/>
        </p:nvSpPr>
        <p:spPr>
          <a:xfrm>
            <a:off x="2506000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2953725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6"/>
          <p:cNvSpPr/>
          <p:nvPr/>
        </p:nvSpPr>
        <p:spPr>
          <a:xfrm>
            <a:off x="3401450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6"/>
          <p:cNvSpPr/>
          <p:nvPr/>
        </p:nvSpPr>
        <p:spPr>
          <a:xfrm>
            <a:off x="3849175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6"/>
          <p:cNvSpPr/>
          <p:nvPr/>
        </p:nvSpPr>
        <p:spPr>
          <a:xfrm>
            <a:off x="4296900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6"/>
          <p:cNvSpPr/>
          <p:nvPr/>
        </p:nvSpPr>
        <p:spPr>
          <a:xfrm>
            <a:off x="4758508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6"/>
          <p:cNvSpPr/>
          <p:nvPr/>
        </p:nvSpPr>
        <p:spPr>
          <a:xfrm>
            <a:off x="5206233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6"/>
          <p:cNvSpPr/>
          <p:nvPr/>
        </p:nvSpPr>
        <p:spPr>
          <a:xfrm>
            <a:off x="5653958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6101683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250600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2953725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6"/>
          <p:cNvSpPr/>
          <p:nvPr/>
        </p:nvSpPr>
        <p:spPr>
          <a:xfrm>
            <a:off x="340145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6"/>
          <p:cNvSpPr/>
          <p:nvPr/>
        </p:nvSpPr>
        <p:spPr>
          <a:xfrm>
            <a:off x="3849175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6"/>
          <p:cNvSpPr/>
          <p:nvPr/>
        </p:nvSpPr>
        <p:spPr>
          <a:xfrm>
            <a:off x="429690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6"/>
          <p:cNvSpPr/>
          <p:nvPr/>
        </p:nvSpPr>
        <p:spPr>
          <a:xfrm>
            <a:off x="4758508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6"/>
          <p:cNvSpPr/>
          <p:nvPr/>
        </p:nvSpPr>
        <p:spPr>
          <a:xfrm>
            <a:off x="5206233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6"/>
          <p:cNvSpPr/>
          <p:nvPr/>
        </p:nvSpPr>
        <p:spPr>
          <a:xfrm>
            <a:off x="5653958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6101683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6"/>
          <p:cNvSpPr/>
          <p:nvPr/>
        </p:nvSpPr>
        <p:spPr>
          <a:xfrm>
            <a:off x="2499063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6"/>
          <p:cNvSpPr/>
          <p:nvPr/>
        </p:nvSpPr>
        <p:spPr>
          <a:xfrm>
            <a:off x="2946788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3394513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3842238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6"/>
          <p:cNvSpPr/>
          <p:nvPr/>
        </p:nvSpPr>
        <p:spPr>
          <a:xfrm>
            <a:off x="4289963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6"/>
          <p:cNvSpPr/>
          <p:nvPr/>
        </p:nvSpPr>
        <p:spPr>
          <a:xfrm>
            <a:off x="4751570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6"/>
          <p:cNvSpPr/>
          <p:nvPr/>
        </p:nvSpPr>
        <p:spPr>
          <a:xfrm>
            <a:off x="5199295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6"/>
          <p:cNvSpPr/>
          <p:nvPr/>
        </p:nvSpPr>
        <p:spPr>
          <a:xfrm>
            <a:off x="5647020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6"/>
          <p:cNvSpPr/>
          <p:nvPr/>
        </p:nvSpPr>
        <p:spPr>
          <a:xfrm>
            <a:off x="6094745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6"/>
          <p:cNvSpPr/>
          <p:nvPr/>
        </p:nvSpPr>
        <p:spPr>
          <a:xfrm>
            <a:off x="2499063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6"/>
          <p:cNvSpPr/>
          <p:nvPr/>
        </p:nvSpPr>
        <p:spPr>
          <a:xfrm>
            <a:off x="2946788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6"/>
          <p:cNvSpPr/>
          <p:nvPr/>
        </p:nvSpPr>
        <p:spPr>
          <a:xfrm>
            <a:off x="3394513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6"/>
          <p:cNvSpPr/>
          <p:nvPr/>
        </p:nvSpPr>
        <p:spPr>
          <a:xfrm>
            <a:off x="3842238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6"/>
          <p:cNvSpPr/>
          <p:nvPr/>
        </p:nvSpPr>
        <p:spPr>
          <a:xfrm>
            <a:off x="4289963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6"/>
          <p:cNvSpPr/>
          <p:nvPr/>
        </p:nvSpPr>
        <p:spPr>
          <a:xfrm>
            <a:off x="4751570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5199295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5647020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6094745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2499053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6"/>
          <p:cNvSpPr/>
          <p:nvPr/>
        </p:nvSpPr>
        <p:spPr>
          <a:xfrm>
            <a:off x="2946778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6"/>
          <p:cNvSpPr/>
          <p:nvPr/>
        </p:nvSpPr>
        <p:spPr>
          <a:xfrm>
            <a:off x="3394503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3842228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6"/>
          <p:cNvSpPr/>
          <p:nvPr/>
        </p:nvSpPr>
        <p:spPr>
          <a:xfrm>
            <a:off x="4289953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6"/>
          <p:cNvSpPr/>
          <p:nvPr/>
        </p:nvSpPr>
        <p:spPr>
          <a:xfrm>
            <a:off x="4751560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6"/>
          <p:cNvSpPr/>
          <p:nvPr/>
        </p:nvSpPr>
        <p:spPr>
          <a:xfrm>
            <a:off x="5199285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6"/>
          <p:cNvSpPr/>
          <p:nvPr/>
        </p:nvSpPr>
        <p:spPr>
          <a:xfrm>
            <a:off x="5647010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6"/>
          <p:cNvSpPr/>
          <p:nvPr/>
        </p:nvSpPr>
        <p:spPr>
          <a:xfrm>
            <a:off x="6094735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6"/>
          <p:cNvSpPr/>
          <p:nvPr/>
        </p:nvSpPr>
        <p:spPr>
          <a:xfrm>
            <a:off x="1221675" y="2019925"/>
            <a:ext cx="1158900" cy="1179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Проход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H2=2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46"/>
          <p:cNvCxnSpPr/>
          <p:nvPr/>
        </p:nvCxnSpPr>
        <p:spPr>
          <a:xfrm>
            <a:off x="1221673" y="3331800"/>
            <a:ext cx="535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78" name="Google Shape;378;p46"/>
          <p:cNvSpPr txBox="1"/>
          <p:nvPr/>
        </p:nvSpPr>
        <p:spPr>
          <a:xfrm>
            <a:off x="4751566" y="201992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6"/>
          <p:cNvSpPr txBox="1"/>
          <p:nvPr/>
        </p:nvSpPr>
        <p:spPr>
          <a:xfrm>
            <a:off x="4765436" y="2487082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6"/>
          <p:cNvSpPr txBox="1"/>
          <p:nvPr/>
        </p:nvSpPr>
        <p:spPr>
          <a:xfrm>
            <a:off x="3408389" y="3897848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6"/>
          <p:cNvSpPr txBox="1"/>
          <p:nvPr/>
        </p:nvSpPr>
        <p:spPr>
          <a:xfrm>
            <a:off x="3863061" y="2487082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6"/>
          <p:cNvSpPr txBox="1"/>
          <p:nvPr/>
        </p:nvSpPr>
        <p:spPr>
          <a:xfrm>
            <a:off x="3863047" y="3900218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46"/>
          <p:cNvCxnSpPr/>
          <p:nvPr/>
        </p:nvCxnSpPr>
        <p:spPr>
          <a:xfrm>
            <a:off x="1214725" y="1873988"/>
            <a:ext cx="535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84" name="Google Shape;384;p46"/>
          <p:cNvSpPr/>
          <p:nvPr/>
        </p:nvSpPr>
        <p:spPr>
          <a:xfrm>
            <a:off x="1207850" y="3404025"/>
            <a:ext cx="1158900" cy="823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Проход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H3=1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3423898" y="200578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4317881" y="2493736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5653970" y="2915017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6"/>
          <p:cNvSpPr txBox="1"/>
          <p:nvPr/>
        </p:nvSpPr>
        <p:spPr>
          <a:xfrm>
            <a:off x="4296920" y="2923173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2960686" y="2942798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6"/>
          <p:cNvSpPr txBox="1"/>
          <p:nvPr/>
        </p:nvSpPr>
        <p:spPr>
          <a:xfrm>
            <a:off x="2957219" y="3462069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6"/>
          <p:cNvSpPr txBox="1"/>
          <p:nvPr/>
        </p:nvSpPr>
        <p:spPr>
          <a:xfrm>
            <a:off x="4310771" y="3456389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 txBox="1"/>
          <p:nvPr/>
        </p:nvSpPr>
        <p:spPr>
          <a:xfrm>
            <a:off x="5660915" y="3448383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6"/>
          <p:cNvSpPr txBox="1"/>
          <p:nvPr/>
        </p:nvSpPr>
        <p:spPr>
          <a:xfrm>
            <a:off x="6108597" y="3883833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3863056" y="2008072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Сортировка сложных структур с использованием ключа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Оценка алгоритмов сортировки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8"/>
          <p:cNvSpPr/>
          <p:nvPr/>
        </p:nvSpPr>
        <p:spPr>
          <a:xfrm>
            <a:off x="1142400" y="2230100"/>
            <a:ext cx="2148300" cy="5523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Время сортировки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8"/>
          <p:cNvSpPr/>
          <p:nvPr/>
        </p:nvSpPr>
        <p:spPr>
          <a:xfrm>
            <a:off x="2421218" y="3334689"/>
            <a:ext cx="2148300" cy="5523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Память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4109258" y="2291466"/>
            <a:ext cx="2148300" cy="5523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Устойчивость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8"/>
          <p:cNvSpPr/>
          <p:nvPr/>
        </p:nvSpPr>
        <p:spPr>
          <a:xfrm>
            <a:off x="5848451" y="3334689"/>
            <a:ext cx="2148300" cy="5523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Естественность поведения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Классификация алгоритмов сортировок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9"/>
          <p:cNvSpPr/>
          <p:nvPr/>
        </p:nvSpPr>
        <p:spPr>
          <a:xfrm>
            <a:off x="1142400" y="2727925"/>
            <a:ext cx="2839800" cy="8052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Внутренняя сортировка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9"/>
          <p:cNvSpPr/>
          <p:nvPr/>
        </p:nvSpPr>
        <p:spPr>
          <a:xfrm>
            <a:off x="4695822" y="2727925"/>
            <a:ext cx="2947200" cy="8052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Внешняя сортировка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lang="en-US" sz="3200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421" name="Google Shape;421;p50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Отсортировать по убыванию методом «пузырька» одномерный целочисленный массив, заданный случайными числами на промежутке [-100; 100). Вывести на экран исходный и отсортированный массивы.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Отсортируйте по возрастанию методом слияния одномерный вещественный массив, заданный случайными числами на промежутке [0; 50). Выведите на экран исходный и отсортированный массивы.</a:t>
            </a:r>
            <a:endParaRPr b="1" i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/>
          <p:nvPr/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lang="en-US" sz="3200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427" name="Google Shape;427;p51"/>
          <p:cNvSpPr/>
          <p:nvPr/>
        </p:nvSpPr>
        <p:spPr>
          <a:xfrm>
            <a:off x="1142375" y="1380300"/>
            <a:ext cx="68544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Массив размером 2m + 1, где m – натуральное число, заполнен случайным образом. Найти в массиве медиану – элемент ряда, делящий его на две равные части: в одной находятся элементы, которые не меньше медианы, в другой – не больше медианы.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Примечание: Задачу можно решить без сортировки исходного массива. Но если это слишком сложно, то используйте метод сортировки, который не рассматривался на уроках.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выбрать для решения задачи?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лучше?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алгоритмы сортировки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алгоритмов сортировки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Сортировка сложных структур с использованием ключа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 каждый алгоритм сортировки можно разбить на 3 части: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Сравнение, определяющее упорядоченность пары элементов; 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Перестановка, меняющая местами пару элементов; 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Сортирующий алгоритм, который сравнивает и переставляет элементы до тех пор, пока все они не будут упорядочены.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сортировки выбором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Найти наименьший элемент в массиве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Поменять его местами с первым элементом в массиве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Найти следующий наименьший элемент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Поменять его местами со вторым элементом массива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Продолжать эти действия, пока весь массив не будет отсортирован.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сортировки вставками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2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 массива последовательно берется каждый элемент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 вставляется в отсортированную часть массива (например, в начале).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сортировки пузырьком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последнее место ставится самый большой элемент, и к нему больше не обращаются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предпоследнее место помещается второй по величине элемент массива и так далее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позицию первого элемента становится второй снизу элемент массива.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