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CD3BCB-B597-4ECD-A210-A62275586D58}">
  <a:tblStyle styleId="{B5CD3BCB-B597-4ECD-A210-A62275586D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E6EEB6B-8E09-441D-9D6F-58AE77695625}" styleName="Table_1">
    <a:wholeTbl>
      <a:tcTxStyle b="off" i="off">
        <a:font>
          <a:latin typeface="Arial"/>
          <a:ea typeface="Arial"/>
          <a:cs typeface="Arial"/>
        </a:font>
        <a:srgbClr val="2C2D30"/>
      </a:tcTxStyle>
      <a:tcStyle>
        <a:tcBdr>
          <a:left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2C2D3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ea0a04b3c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4ea0a04b3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ea0a04b3c_1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g4ea0a04b3c_1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4ea0a04b3c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g4ea0a04b3c_1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ea0a04b3c_1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g4ea0a04b3c_1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ea0a04b3c_1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g4ea0a04b3c_1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ea0a04b3c_1_2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g4ea0a04b3c_1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ea0a04b3c_1_2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g4ea0a04b3c_1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4ea0a04b3c_1_2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5" name="Google Shape;675;g4ea0a04b3c_1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1" name="Google Shape;68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7" name="Google Shape;6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4" name="Google Shape;69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9" name="Google Shape;69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5" name="Google Shape;70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9" name="Google Shape;80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0" name="Google Shape;8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6" name="Google Shape;8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9" name="Google Shape;89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5" name="Google Shape;9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0" name="Google Shape;91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5" name="Google Shape;91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0" name="Google Shape;92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6" name="Google Shape;92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2" name="Google Shape;93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8" name="Google Shape;93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8" name="Google Shape;98;p21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9" name="Google Shape;9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22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9" name="Google Shape;109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4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5" name="Google Shape;115;p24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7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2" name="Google Shape;132;p28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8" name="Google Shape;138;p29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30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3" name="Google Shape;143;p30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2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5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5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8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8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9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9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9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b="0" i="0" sz="8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8</a:t>
            </a:r>
            <a:endParaRPr b="0" i="0" sz="2600" u="none" cap="none" strike="noStrik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Деревья. Хеш-функция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copy.png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поиска. Проход по дереву. Хеш-функция.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/>
          <p:nvPr/>
        </p:nvSpPr>
        <p:spPr>
          <a:xfrm>
            <a:off x="1142399" y="2666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/>
          <p:nvPr/>
        </p:nvSpPr>
        <p:spPr>
          <a:xfrm>
            <a:off x="1981608" y="16244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4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44"/>
          <p:cNvCxnSpPr>
            <a:stCxn id="304" idx="2"/>
            <a:endCxn id="306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8" name="Google Shape;308;p44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4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2481383" y="19713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1946908" y="43036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4"/>
          <p:cNvCxnSpPr>
            <a:stCxn id="311" idx="6"/>
            <a:endCxn id="310" idx="0"/>
          </p:cNvCxnSpPr>
          <p:nvPr/>
        </p:nvCxnSpPr>
        <p:spPr>
          <a:xfrm>
            <a:off x="2862983" y="2162150"/>
            <a:ext cx="387000" cy="295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44"/>
          <p:cNvCxnSpPr>
            <a:stCxn id="310" idx="2"/>
            <a:endCxn id="304" idx="0"/>
          </p:cNvCxnSpPr>
          <p:nvPr/>
        </p:nvCxnSpPr>
        <p:spPr>
          <a:xfrm flipH="1">
            <a:off x="2672258" y="2648019"/>
            <a:ext cx="387000" cy="1425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5" name="Google Shape;315;p44"/>
          <p:cNvCxnSpPr>
            <a:stCxn id="306" idx="6"/>
            <a:endCxn id="309" idx="0"/>
          </p:cNvCxnSpPr>
          <p:nvPr/>
        </p:nvCxnSpPr>
        <p:spPr>
          <a:xfrm>
            <a:off x="2394483" y="3564275"/>
            <a:ext cx="3837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6" name="Google Shape;316;p44"/>
          <p:cNvCxnSpPr>
            <a:stCxn id="309" idx="2"/>
            <a:endCxn id="312" idx="6"/>
          </p:cNvCxnSpPr>
          <p:nvPr/>
        </p:nvCxnSpPr>
        <p:spPr>
          <a:xfrm flipH="1">
            <a:off x="2328658" y="4043225"/>
            <a:ext cx="258600" cy="4512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44"/>
          <p:cNvCxnSpPr>
            <a:stCxn id="305" idx="6"/>
            <a:endCxn id="311" idx="0"/>
          </p:cNvCxnSpPr>
          <p:nvPr/>
        </p:nvCxnSpPr>
        <p:spPr>
          <a:xfrm>
            <a:off x="2363208" y="1815250"/>
            <a:ext cx="309000" cy="15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/>
          <p:nvPr/>
        </p:nvSpPr>
        <p:spPr>
          <a:xfrm>
            <a:off x="1142399" y="2666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1981608" y="16244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5"/>
          <p:cNvSpPr/>
          <p:nvPr/>
        </p:nvSpPr>
        <p:spPr>
          <a:xfrm>
            <a:off x="2557733" y="2006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5"/>
          <p:cNvCxnSpPr>
            <a:stCxn id="326" idx="6"/>
            <a:endCxn id="325" idx="0"/>
          </p:cNvCxnSpPr>
          <p:nvPr/>
        </p:nvCxnSpPr>
        <p:spPr>
          <a:xfrm>
            <a:off x="2939333" y="2196850"/>
            <a:ext cx="310800" cy="260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45"/>
          <p:cNvCxnSpPr>
            <a:stCxn id="323" idx="6"/>
            <a:endCxn id="326" idx="0"/>
          </p:cNvCxnSpPr>
          <p:nvPr/>
        </p:nvCxnSpPr>
        <p:spPr>
          <a:xfrm>
            <a:off x="2363208" y="1815250"/>
            <a:ext cx="385200" cy="1908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9" name="Google Shape;329;p45"/>
          <p:cNvSpPr/>
          <p:nvPr/>
        </p:nvSpPr>
        <p:spPr>
          <a:xfrm>
            <a:off x="3544823" y="2927694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4002623" y="3362794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/>
          <p:nvPr/>
        </p:nvSpPr>
        <p:spPr>
          <a:xfrm>
            <a:off x="4426073" y="381416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45"/>
          <p:cNvCxnSpPr>
            <a:stCxn id="325" idx="6"/>
            <a:endCxn id="329" idx="0"/>
          </p:cNvCxnSpPr>
          <p:nvPr/>
        </p:nvCxnSpPr>
        <p:spPr>
          <a:xfrm>
            <a:off x="3440858" y="2648019"/>
            <a:ext cx="294900" cy="2796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3" name="Google Shape;333;p45"/>
          <p:cNvCxnSpPr>
            <a:stCxn id="329" idx="6"/>
            <a:endCxn id="330" idx="0"/>
          </p:cNvCxnSpPr>
          <p:nvPr/>
        </p:nvCxnSpPr>
        <p:spPr>
          <a:xfrm>
            <a:off x="3926423" y="3118494"/>
            <a:ext cx="267000" cy="244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4" name="Google Shape;334;p45"/>
          <p:cNvCxnSpPr>
            <a:stCxn id="330" idx="6"/>
            <a:endCxn id="331" idx="0"/>
          </p:cNvCxnSpPr>
          <p:nvPr/>
        </p:nvCxnSpPr>
        <p:spPr>
          <a:xfrm>
            <a:off x="4384223" y="3553594"/>
            <a:ext cx="232500" cy="2607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Пример расширенного дерева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4185600" y="17149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594675" y="23258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6601175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5393375" y="34711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4782550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2755875" y="23258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1728575" y="28880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6"/>
          <p:cNvCxnSpPr>
            <a:stCxn id="340" idx="2"/>
            <a:endCxn id="345" idx="0"/>
          </p:cNvCxnSpPr>
          <p:nvPr/>
        </p:nvCxnSpPr>
        <p:spPr>
          <a:xfrm flipH="1">
            <a:off x="2946600" y="1905775"/>
            <a:ext cx="12390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8" name="Google Shape;348;p46"/>
          <p:cNvCxnSpPr>
            <a:stCxn id="340" idx="6"/>
            <a:endCxn id="341" idx="0"/>
          </p:cNvCxnSpPr>
          <p:nvPr/>
        </p:nvCxnSpPr>
        <p:spPr>
          <a:xfrm>
            <a:off x="4567200" y="1905775"/>
            <a:ext cx="12183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9" name="Google Shape;349;p46"/>
          <p:cNvCxnSpPr>
            <a:stCxn id="345" idx="2"/>
            <a:endCxn id="346" idx="0"/>
          </p:cNvCxnSpPr>
          <p:nvPr/>
        </p:nvCxnSpPr>
        <p:spPr>
          <a:xfrm flipH="1">
            <a:off x="1919475" y="2516600"/>
            <a:ext cx="8364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0" name="Google Shape;350;p46"/>
          <p:cNvCxnSpPr>
            <a:stCxn id="346" idx="2"/>
            <a:endCxn id="351" idx="0"/>
          </p:cNvCxnSpPr>
          <p:nvPr/>
        </p:nvCxnSpPr>
        <p:spPr>
          <a:xfrm flipH="1">
            <a:off x="1439375" y="3078850"/>
            <a:ext cx="2892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46"/>
          <p:cNvCxnSpPr>
            <a:stCxn id="346" idx="6"/>
            <a:endCxn id="353" idx="0"/>
          </p:cNvCxnSpPr>
          <p:nvPr/>
        </p:nvCxnSpPr>
        <p:spPr>
          <a:xfrm>
            <a:off x="2110175" y="3078850"/>
            <a:ext cx="1842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46"/>
          <p:cNvCxnSpPr>
            <a:stCxn id="344" idx="2"/>
            <a:endCxn id="355" idx="0"/>
          </p:cNvCxnSpPr>
          <p:nvPr/>
        </p:nvCxnSpPr>
        <p:spPr>
          <a:xfrm flipH="1">
            <a:off x="4628050" y="3078850"/>
            <a:ext cx="1545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6" name="Google Shape;356;p46"/>
          <p:cNvCxnSpPr>
            <a:stCxn id="344" idx="6"/>
            <a:endCxn id="343" idx="0"/>
          </p:cNvCxnSpPr>
          <p:nvPr/>
        </p:nvCxnSpPr>
        <p:spPr>
          <a:xfrm>
            <a:off x="5164150" y="3078850"/>
            <a:ext cx="4200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7" name="Google Shape;357;p46"/>
          <p:cNvCxnSpPr>
            <a:stCxn id="341" idx="2"/>
            <a:endCxn id="344" idx="0"/>
          </p:cNvCxnSpPr>
          <p:nvPr/>
        </p:nvCxnSpPr>
        <p:spPr>
          <a:xfrm flipH="1">
            <a:off x="4973375" y="2516600"/>
            <a:ext cx="6213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8" name="Google Shape;358;p46"/>
          <p:cNvCxnSpPr>
            <a:stCxn id="341" idx="6"/>
            <a:endCxn id="342" idx="0"/>
          </p:cNvCxnSpPr>
          <p:nvPr/>
        </p:nvCxnSpPr>
        <p:spPr>
          <a:xfrm>
            <a:off x="5976275" y="2516600"/>
            <a:ext cx="815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9" name="Google Shape;359;p46"/>
          <p:cNvCxnSpPr>
            <a:stCxn id="342" idx="2"/>
            <a:endCxn id="360" idx="0"/>
          </p:cNvCxnSpPr>
          <p:nvPr/>
        </p:nvCxnSpPr>
        <p:spPr>
          <a:xfrm flipH="1">
            <a:off x="6505475" y="3078850"/>
            <a:ext cx="957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46"/>
          <p:cNvCxnSpPr>
            <a:stCxn id="342" idx="6"/>
            <a:endCxn id="362" idx="0"/>
          </p:cNvCxnSpPr>
          <p:nvPr/>
        </p:nvCxnSpPr>
        <p:spPr>
          <a:xfrm>
            <a:off x="6982775" y="3078850"/>
            <a:ext cx="199500" cy="418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1" name="Google Shape;351;p46"/>
          <p:cNvSpPr/>
          <p:nvPr/>
        </p:nvSpPr>
        <p:spPr>
          <a:xfrm>
            <a:off x="1274450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212947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3137475" y="2939950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46"/>
          <p:cNvCxnSpPr/>
          <p:nvPr/>
        </p:nvCxnSpPr>
        <p:spPr>
          <a:xfrm flipH="1" rot="-5400000">
            <a:off x="3027390" y="2637250"/>
            <a:ext cx="423300" cy="182100"/>
          </a:xfrm>
          <a:prstGeom prst="bentConnector3">
            <a:avLst>
              <a:gd fmla="val 827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46"/>
          <p:cNvSpPr/>
          <p:nvPr/>
        </p:nvSpPr>
        <p:spPr>
          <a:xfrm>
            <a:off x="4463200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5011500" y="41214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6"/>
          <p:cNvSpPr/>
          <p:nvPr/>
        </p:nvSpPr>
        <p:spPr>
          <a:xfrm>
            <a:off x="5764635" y="41214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46"/>
          <p:cNvCxnSpPr>
            <a:endCxn id="365" idx="0"/>
          </p:cNvCxnSpPr>
          <p:nvPr/>
        </p:nvCxnSpPr>
        <p:spPr>
          <a:xfrm rot="5400000">
            <a:off x="5055000" y="3783225"/>
            <a:ext cx="459600" cy="216900"/>
          </a:xfrm>
          <a:prstGeom prst="bentConnector3">
            <a:avLst>
              <a:gd fmla="val 680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8" name="Google Shape;368;p46"/>
          <p:cNvCxnSpPr>
            <a:stCxn id="343" idx="6"/>
            <a:endCxn id="366" idx="0"/>
          </p:cNvCxnSpPr>
          <p:nvPr/>
        </p:nvCxnSpPr>
        <p:spPr>
          <a:xfrm>
            <a:off x="5774975" y="3661925"/>
            <a:ext cx="154500" cy="4596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0" name="Google Shape;360;p46"/>
          <p:cNvSpPr/>
          <p:nvPr/>
        </p:nvSpPr>
        <p:spPr>
          <a:xfrm>
            <a:off x="634077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6"/>
          <p:cNvSpPr/>
          <p:nvPr/>
        </p:nvSpPr>
        <p:spPr>
          <a:xfrm>
            <a:off x="7017555" y="3497075"/>
            <a:ext cx="329700" cy="3297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47"/>
          <p:cNvGrpSpPr/>
          <p:nvPr/>
        </p:nvGrpSpPr>
        <p:grpSpPr>
          <a:xfrm>
            <a:off x="548229" y="1275819"/>
            <a:ext cx="4862626" cy="3276281"/>
            <a:chOff x="548229" y="590019"/>
            <a:chExt cx="4862626" cy="3276281"/>
          </a:xfrm>
        </p:grpSpPr>
        <p:sp>
          <p:nvSpPr>
            <p:cNvPr id="374" name="Google Shape;374;p47"/>
            <p:cNvSpPr/>
            <p:nvPr/>
          </p:nvSpPr>
          <p:spPr>
            <a:xfrm>
              <a:off x="2769575" y="6247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624250" y="10620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202685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324850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3866275" y="106202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4643700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2852850" y="19782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2519675" y="23600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2234975" y="27348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998950" y="310970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79650" y="1978275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860575" y="1520150"/>
              <a:ext cx="284700" cy="284700"/>
            </a:xfrm>
            <a:prstGeom prst="ellipse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6039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141775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2266325" y="2009625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964350" y="23914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57650" y="24227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3644275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44217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5082600" y="19852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3187625" y="24227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2846708" y="2797575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2582363" y="314105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2311538" y="36443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742338" y="3644300"/>
              <a:ext cx="222000" cy="222000"/>
            </a:xfrm>
            <a:prstGeom prst="rect">
              <a:avLst/>
            </a:prstGeom>
            <a:solidFill>
              <a:srgbClr val="E9EDF4"/>
            </a:solidFill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9" name="Google Shape;399;p47"/>
            <p:cNvCxnSpPr>
              <a:stCxn id="374" idx="2"/>
              <a:endCxn id="375" idx="0"/>
            </p:cNvCxnSpPr>
            <p:nvPr/>
          </p:nvCxnSpPr>
          <p:spPr>
            <a:xfrm flipH="1">
              <a:off x="1766675" y="767075"/>
              <a:ext cx="1002900" cy="294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0" name="Google Shape;400;p47"/>
            <p:cNvCxnSpPr>
              <a:stCxn id="374" idx="6"/>
              <a:endCxn id="378" idx="0"/>
            </p:cNvCxnSpPr>
            <p:nvPr/>
          </p:nvCxnSpPr>
          <p:spPr>
            <a:xfrm>
              <a:off x="3054275" y="767075"/>
              <a:ext cx="954300" cy="294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1" name="Google Shape;401;p47"/>
            <p:cNvCxnSpPr>
              <a:stCxn id="375" idx="2"/>
              <a:endCxn id="385" idx="0"/>
            </p:cNvCxnSpPr>
            <p:nvPr/>
          </p:nvCxnSpPr>
          <p:spPr>
            <a:xfrm flipH="1">
              <a:off x="1002950" y="1204375"/>
              <a:ext cx="6213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2" name="Google Shape;402;p47"/>
            <p:cNvCxnSpPr>
              <a:stCxn id="375" idx="6"/>
              <a:endCxn id="376" idx="0"/>
            </p:cNvCxnSpPr>
            <p:nvPr/>
          </p:nvCxnSpPr>
          <p:spPr>
            <a:xfrm>
              <a:off x="1908950" y="1204375"/>
              <a:ext cx="2604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3" name="Google Shape;403;p47"/>
            <p:cNvCxnSpPr>
              <a:stCxn id="378" idx="2"/>
              <a:endCxn id="377" idx="0"/>
            </p:cNvCxnSpPr>
            <p:nvPr/>
          </p:nvCxnSpPr>
          <p:spPr>
            <a:xfrm flipH="1">
              <a:off x="3390775" y="1204375"/>
              <a:ext cx="4755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4" name="Google Shape;404;p47"/>
            <p:cNvCxnSpPr>
              <a:stCxn id="378" idx="6"/>
              <a:endCxn id="379" idx="0"/>
            </p:cNvCxnSpPr>
            <p:nvPr/>
          </p:nvCxnSpPr>
          <p:spPr>
            <a:xfrm>
              <a:off x="4150975" y="1204375"/>
              <a:ext cx="6351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5" name="Google Shape;405;p47"/>
            <p:cNvCxnSpPr>
              <a:stCxn id="385" idx="2"/>
              <a:endCxn id="386" idx="0"/>
            </p:cNvCxnSpPr>
            <p:nvPr/>
          </p:nvCxnSpPr>
          <p:spPr>
            <a:xfrm flipH="1">
              <a:off x="714775" y="1662500"/>
              <a:ext cx="1458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6" name="Google Shape;406;p47"/>
            <p:cNvCxnSpPr>
              <a:stCxn id="385" idx="6"/>
              <a:endCxn id="387" idx="0"/>
            </p:cNvCxnSpPr>
            <p:nvPr/>
          </p:nvCxnSpPr>
          <p:spPr>
            <a:xfrm>
              <a:off x="1145275" y="1662500"/>
              <a:ext cx="1074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7" name="Google Shape;407;p47"/>
            <p:cNvCxnSpPr>
              <a:stCxn id="376" idx="2"/>
              <a:endCxn id="384" idx="0"/>
            </p:cNvCxnSpPr>
            <p:nvPr/>
          </p:nvCxnSpPr>
          <p:spPr>
            <a:xfrm flipH="1">
              <a:off x="1821950" y="1662500"/>
              <a:ext cx="2049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8" name="Google Shape;408;p47"/>
            <p:cNvCxnSpPr>
              <a:stCxn id="376" idx="6"/>
              <a:endCxn id="388" idx="0"/>
            </p:cNvCxnSpPr>
            <p:nvPr/>
          </p:nvCxnSpPr>
          <p:spPr>
            <a:xfrm>
              <a:off x="2311550" y="1662500"/>
              <a:ext cx="65700" cy="347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9" name="Google Shape;409;p47"/>
            <p:cNvCxnSpPr>
              <a:stCxn id="377" idx="2"/>
              <a:endCxn id="380" idx="0"/>
            </p:cNvCxnSpPr>
            <p:nvPr/>
          </p:nvCxnSpPr>
          <p:spPr>
            <a:xfrm flipH="1">
              <a:off x="2995300" y="1662500"/>
              <a:ext cx="253200" cy="315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0" name="Google Shape;410;p47"/>
            <p:cNvCxnSpPr>
              <a:stCxn id="377" idx="6"/>
              <a:endCxn id="391" idx="0"/>
            </p:cNvCxnSpPr>
            <p:nvPr/>
          </p:nvCxnSpPr>
          <p:spPr>
            <a:xfrm>
              <a:off x="3533200" y="1662500"/>
              <a:ext cx="2220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1" name="Google Shape;411;p47"/>
            <p:cNvCxnSpPr>
              <a:stCxn id="379" idx="2"/>
              <a:endCxn id="392" idx="0"/>
            </p:cNvCxnSpPr>
            <p:nvPr/>
          </p:nvCxnSpPr>
          <p:spPr>
            <a:xfrm flipH="1">
              <a:off x="4532700" y="1662500"/>
              <a:ext cx="1110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2" name="Google Shape;412;p47"/>
            <p:cNvCxnSpPr>
              <a:stCxn id="379" idx="6"/>
              <a:endCxn id="393" idx="0"/>
            </p:cNvCxnSpPr>
            <p:nvPr/>
          </p:nvCxnSpPr>
          <p:spPr>
            <a:xfrm>
              <a:off x="4928400" y="1662500"/>
              <a:ext cx="265200" cy="3228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3" name="Google Shape;413;p47"/>
            <p:cNvCxnSpPr>
              <a:stCxn id="380" idx="2"/>
              <a:endCxn id="381" idx="0"/>
            </p:cNvCxnSpPr>
            <p:nvPr/>
          </p:nvCxnSpPr>
          <p:spPr>
            <a:xfrm flipH="1">
              <a:off x="2662050" y="2120625"/>
              <a:ext cx="190800" cy="239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4" name="Google Shape;414;p47"/>
            <p:cNvCxnSpPr>
              <a:stCxn id="384" idx="2"/>
              <a:endCxn id="390" idx="0"/>
            </p:cNvCxnSpPr>
            <p:nvPr/>
          </p:nvCxnSpPr>
          <p:spPr>
            <a:xfrm flipH="1">
              <a:off x="1568650" y="2120625"/>
              <a:ext cx="111000" cy="302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5" name="Google Shape;415;p47"/>
            <p:cNvCxnSpPr>
              <a:stCxn id="384" idx="6"/>
              <a:endCxn id="389" idx="0"/>
            </p:cNvCxnSpPr>
            <p:nvPr/>
          </p:nvCxnSpPr>
          <p:spPr>
            <a:xfrm>
              <a:off x="1964350" y="2120625"/>
              <a:ext cx="111000" cy="2709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6" name="Google Shape;416;p47"/>
            <p:cNvCxnSpPr>
              <a:stCxn id="380" idx="6"/>
              <a:endCxn id="394" idx="0"/>
            </p:cNvCxnSpPr>
            <p:nvPr/>
          </p:nvCxnSpPr>
          <p:spPr>
            <a:xfrm>
              <a:off x="3137550" y="2120625"/>
              <a:ext cx="161100" cy="3021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7" name="Google Shape;417;p47"/>
            <p:cNvCxnSpPr>
              <a:stCxn id="381" idx="2"/>
              <a:endCxn id="382" idx="0"/>
            </p:cNvCxnSpPr>
            <p:nvPr/>
          </p:nvCxnSpPr>
          <p:spPr>
            <a:xfrm flipH="1">
              <a:off x="2377475" y="2502400"/>
              <a:ext cx="142200" cy="2325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8" name="Google Shape;418;p47"/>
            <p:cNvCxnSpPr>
              <a:stCxn id="381" idx="6"/>
              <a:endCxn id="395" idx="0"/>
            </p:cNvCxnSpPr>
            <p:nvPr/>
          </p:nvCxnSpPr>
          <p:spPr>
            <a:xfrm>
              <a:off x="2804375" y="2502400"/>
              <a:ext cx="153300" cy="2952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9" name="Google Shape;419;p47"/>
            <p:cNvCxnSpPr>
              <a:stCxn id="382" idx="2"/>
              <a:endCxn id="383" idx="0"/>
            </p:cNvCxnSpPr>
            <p:nvPr/>
          </p:nvCxnSpPr>
          <p:spPr>
            <a:xfrm flipH="1">
              <a:off x="2141375" y="2877225"/>
              <a:ext cx="93600" cy="2325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0" name="Google Shape;420;p47"/>
            <p:cNvCxnSpPr>
              <a:stCxn id="382" idx="6"/>
              <a:endCxn id="396" idx="0"/>
            </p:cNvCxnSpPr>
            <p:nvPr/>
          </p:nvCxnSpPr>
          <p:spPr>
            <a:xfrm>
              <a:off x="2519675" y="2877225"/>
              <a:ext cx="173700" cy="2637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1" name="Google Shape;421;p47"/>
            <p:cNvCxnSpPr>
              <a:stCxn id="383" idx="2"/>
              <a:endCxn id="398" idx="0"/>
            </p:cNvCxnSpPr>
            <p:nvPr/>
          </p:nvCxnSpPr>
          <p:spPr>
            <a:xfrm flipH="1">
              <a:off x="1853450" y="3252050"/>
              <a:ext cx="145500" cy="392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22" name="Google Shape;422;p47"/>
            <p:cNvCxnSpPr>
              <a:stCxn id="383" idx="6"/>
              <a:endCxn id="397" idx="0"/>
            </p:cNvCxnSpPr>
            <p:nvPr/>
          </p:nvCxnSpPr>
          <p:spPr>
            <a:xfrm>
              <a:off x="2283650" y="3252050"/>
              <a:ext cx="138900" cy="392400"/>
            </a:xfrm>
            <a:prstGeom prst="bentConnector2">
              <a:avLst/>
            </a:prstGeom>
            <a:noFill/>
            <a:ln cap="flat" cmpd="sng" w="9525">
              <a:solidFill>
                <a:srgbClr val="4C5D6E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23" name="Google Shape;423;p47"/>
            <p:cNvSpPr txBox="1"/>
            <p:nvPr/>
          </p:nvSpPr>
          <p:spPr>
            <a:xfrm>
              <a:off x="2720992" y="590019"/>
              <a:ext cx="4164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238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7"/>
            <p:cNvSpPr txBox="1"/>
            <p:nvPr/>
          </p:nvSpPr>
          <p:spPr>
            <a:xfrm>
              <a:off x="1603441" y="103768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7"/>
            <p:cNvSpPr txBox="1"/>
            <p:nvPr/>
          </p:nvSpPr>
          <p:spPr>
            <a:xfrm>
              <a:off x="3810844" y="1037819"/>
              <a:ext cx="4164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7"/>
            <p:cNvSpPr txBox="1"/>
            <p:nvPr/>
          </p:nvSpPr>
          <p:spPr>
            <a:xfrm>
              <a:off x="843322" y="149595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7"/>
            <p:cNvSpPr txBox="1"/>
            <p:nvPr/>
          </p:nvSpPr>
          <p:spPr>
            <a:xfrm>
              <a:off x="2013021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7"/>
            <p:cNvSpPr txBox="1"/>
            <p:nvPr/>
          </p:nvSpPr>
          <p:spPr>
            <a:xfrm>
              <a:off x="3222621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7"/>
            <p:cNvSpPr txBox="1"/>
            <p:nvPr/>
          </p:nvSpPr>
          <p:spPr>
            <a:xfrm>
              <a:off x="4622872" y="149594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78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7"/>
            <p:cNvSpPr txBox="1"/>
            <p:nvPr/>
          </p:nvSpPr>
          <p:spPr>
            <a:xfrm>
              <a:off x="548229" y="1936589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7"/>
            <p:cNvSpPr txBox="1"/>
            <p:nvPr/>
          </p:nvSpPr>
          <p:spPr>
            <a:xfrm>
              <a:off x="1086207" y="1922692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7"/>
            <p:cNvSpPr txBox="1"/>
            <p:nvPr/>
          </p:nvSpPr>
          <p:spPr>
            <a:xfrm>
              <a:off x="1658922" y="195406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7"/>
            <p:cNvSpPr txBox="1"/>
            <p:nvPr/>
          </p:nvSpPr>
          <p:spPr>
            <a:xfrm>
              <a:off x="2219504" y="1945461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7"/>
            <p:cNvSpPr txBox="1"/>
            <p:nvPr/>
          </p:nvSpPr>
          <p:spPr>
            <a:xfrm>
              <a:off x="2833807" y="194713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7"/>
            <p:cNvSpPr txBox="1"/>
            <p:nvPr/>
          </p:nvSpPr>
          <p:spPr>
            <a:xfrm>
              <a:off x="3595732" y="192627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7"/>
            <p:cNvSpPr txBox="1"/>
            <p:nvPr/>
          </p:nvSpPr>
          <p:spPr>
            <a:xfrm>
              <a:off x="4378481" y="1919342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7"/>
            <p:cNvSpPr txBox="1"/>
            <p:nvPr/>
          </p:nvSpPr>
          <p:spPr>
            <a:xfrm>
              <a:off x="5043055" y="1915768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7"/>
            <p:cNvSpPr txBox="1"/>
            <p:nvPr/>
          </p:nvSpPr>
          <p:spPr>
            <a:xfrm>
              <a:off x="1405571" y="236720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7"/>
            <p:cNvSpPr txBox="1"/>
            <p:nvPr/>
          </p:nvSpPr>
          <p:spPr>
            <a:xfrm>
              <a:off x="1907130" y="235318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7"/>
            <p:cNvSpPr txBox="1"/>
            <p:nvPr/>
          </p:nvSpPr>
          <p:spPr>
            <a:xfrm>
              <a:off x="2491938" y="234446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7"/>
            <p:cNvSpPr txBox="1"/>
            <p:nvPr/>
          </p:nvSpPr>
          <p:spPr>
            <a:xfrm>
              <a:off x="3125198" y="235330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7"/>
            <p:cNvSpPr txBox="1"/>
            <p:nvPr/>
          </p:nvSpPr>
          <p:spPr>
            <a:xfrm>
              <a:off x="2207295" y="2710657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7"/>
            <p:cNvSpPr txBox="1"/>
            <p:nvPr/>
          </p:nvSpPr>
          <p:spPr>
            <a:xfrm>
              <a:off x="2822384" y="2735084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7"/>
            <p:cNvSpPr txBox="1"/>
            <p:nvPr/>
          </p:nvSpPr>
          <p:spPr>
            <a:xfrm>
              <a:off x="2006133" y="3089010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7"/>
            <p:cNvSpPr txBox="1"/>
            <p:nvPr/>
          </p:nvSpPr>
          <p:spPr>
            <a:xfrm>
              <a:off x="2551131" y="3077096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7"/>
            <p:cNvSpPr txBox="1"/>
            <p:nvPr/>
          </p:nvSpPr>
          <p:spPr>
            <a:xfrm>
              <a:off x="1728245" y="3581673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7"/>
            <p:cNvSpPr txBox="1"/>
            <p:nvPr/>
          </p:nvSpPr>
          <p:spPr>
            <a:xfrm>
              <a:off x="2283657" y="3585279"/>
              <a:ext cx="367800" cy="2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47"/>
          <p:cNvSpPr/>
          <p:nvPr/>
        </p:nvSpPr>
        <p:spPr>
          <a:xfrm>
            <a:off x="5690450" y="1484075"/>
            <a:ext cx="2467800" cy="2068500"/>
          </a:xfrm>
          <a:prstGeom prst="rect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2 3 5 7 11 13 17 19 23 29 31 37 41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5 5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10 7 11 13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   17    24 17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      24 34 19 23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           24 34 42 29 31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          42 53 65 37 41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                42 53 65 78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                   95 65 78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                     95 143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                                               238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1142400" y="284600"/>
            <a:ext cx="68544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8"/>
          <p:cNvSpPr/>
          <p:nvPr/>
        </p:nvSpPr>
        <p:spPr>
          <a:xfrm>
            <a:off x="4491025" y="1988350"/>
            <a:ext cx="40284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Закодируем строку «beep boop beer!»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6" name="Google Shape;456;p48"/>
          <p:cNvGraphicFramePr/>
          <p:nvPr/>
        </p:nvGraphicFramePr>
        <p:xfrm>
          <a:off x="1142381" y="20049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{B5CD3BCB-B597-4ECD-A210-A62275586D58}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Частота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9"/>
          <p:cNvSpPr/>
          <p:nvPr/>
        </p:nvSpPr>
        <p:spPr>
          <a:xfrm>
            <a:off x="12343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9"/>
          <p:cNvSpPr/>
          <p:nvPr/>
        </p:nvSpPr>
        <p:spPr>
          <a:xfrm>
            <a:off x="16648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20953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25099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29404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33709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3778691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"/>
          <p:cNvSpPr/>
          <p:nvPr/>
        </p:nvSpPr>
        <p:spPr>
          <a:xfrm>
            <a:off x="53605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9"/>
          <p:cNvSpPr/>
          <p:nvPr/>
        </p:nvSpPr>
        <p:spPr>
          <a:xfrm>
            <a:off x="5791000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62056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66361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7066666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9"/>
          <p:cNvSpPr/>
          <p:nvPr/>
        </p:nvSpPr>
        <p:spPr>
          <a:xfrm>
            <a:off x="7474391" y="260157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5374259" y="2643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/>
          <p:nvPr/>
        </p:nvSpPr>
        <p:spPr>
          <a:xfrm>
            <a:off x="5312022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5739126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6153794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6584296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9"/>
          <p:cNvSpPr/>
          <p:nvPr/>
        </p:nvSpPr>
        <p:spPr>
          <a:xfrm>
            <a:off x="70147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9"/>
          <p:cNvSpPr/>
          <p:nvPr/>
        </p:nvSpPr>
        <p:spPr>
          <a:xfrm>
            <a:off x="7422524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/>
          <p:nvPr/>
        </p:nvSpPr>
        <p:spPr>
          <a:xfrm>
            <a:off x="4902234" y="36429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5801359" y="36429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49"/>
          <p:cNvCxnSpPr>
            <a:stCxn id="475" idx="4"/>
            <a:endCxn id="482" idx="0"/>
          </p:cNvCxnSpPr>
          <p:nvPr/>
        </p:nvCxnSpPr>
        <p:spPr>
          <a:xfrm flipH="1">
            <a:off x="5107259" y="3053150"/>
            <a:ext cx="471900" cy="58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49"/>
          <p:cNvCxnSpPr>
            <a:stCxn id="475" idx="4"/>
            <a:endCxn id="483" idx="0"/>
          </p:cNvCxnSpPr>
          <p:nvPr/>
        </p:nvCxnSpPr>
        <p:spPr>
          <a:xfrm>
            <a:off x="5579159" y="3053150"/>
            <a:ext cx="427200" cy="58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49"/>
          <p:cNvSpPr txBox="1"/>
          <p:nvPr/>
        </p:nvSpPr>
        <p:spPr>
          <a:xfrm>
            <a:off x="4936801" y="3635817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5838851" y="3649700"/>
            <a:ext cx="5832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9"/>
          <p:cNvSpPr/>
          <p:nvPr/>
        </p:nvSpPr>
        <p:spPr>
          <a:xfrm>
            <a:off x="1234300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16647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2095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2509972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9"/>
          <p:cNvSpPr/>
          <p:nvPr/>
        </p:nvSpPr>
        <p:spPr>
          <a:xfrm>
            <a:off x="2956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335514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3817297" y="2174350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0"/>
          <p:cNvSpPr/>
          <p:nvPr/>
        </p:nvSpPr>
        <p:spPr>
          <a:xfrm>
            <a:off x="15539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0"/>
          <p:cNvSpPr/>
          <p:nvPr/>
        </p:nvSpPr>
        <p:spPr>
          <a:xfrm>
            <a:off x="19844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2414966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0"/>
          <p:cNvSpPr/>
          <p:nvPr/>
        </p:nvSpPr>
        <p:spPr>
          <a:xfrm>
            <a:off x="2822691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1573266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1987933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0"/>
          <p:cNvSpPr/>
          <p:nvPr/>
        </p:nvSpPr>
        <p:spPr>
          <a:xfrm>
            <a:off x="2418435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0"/>
          <p:cNvSpPr/>
          <p:nvPr/>
        </p:nvSpPr>
        <p:spPr>
          <a:xfrm>
            <a:off x="2848936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0"/>
          <p:cNvSpPr/>
          <p:nvPr/>
        </p:nvSpPr>
        <p:spPr>
          <a:xfrm>
            <a:off x="3256663" y="1976025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0"/>
          <p:cNvSpPr/>
          <p:nvPr/>
        </p:nvSpPr>
        <p:spPr>
          <a:xfrm>
            <a:off x="2478684" y="32552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0"/>
          <p:cNvSpPr/>
          <p:nvPr/>
        </p:nvSpPr>
        <p:spPr>
          <a:xfrm>
            <a:off x="2833059" y="24387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0"/>
          <p:cNvSpPr/>
          <p:nvPr/>
        </p:nvSpPr>
        <p:spPr>
          <a:xfrm>
            <a:off x="3253191" y="24077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0"/>
          <p:cNvSpPr/>
          <p:nvPr/>
        </p:nvSpPr>
        <p:spPr>
          <a:xfrm>
            <a:off x="3311634" y="32552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0"/>
          <p:cNvSpPr/>
          <p:nvPr/>
        </p:nvSpPr>
        <p:spPr>
          <a:xfrm>
            <a:off x="2097111" y="37966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0"/>
          <p:cNvSpPr/>
          <p:nvPr/>
        </p:nvSpPr>
        <p:spPr>
          <a:xfrm>
            <a:off x="2777159" y="37966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50"/>
          <p:cNvCxnSpPr>
            <a:stCxn id="510" idx="4"/>
            <a:endCxn id="509" idx="0"/>
          </p:cNvCxnSpPr>
          <p:nvPr/>
        </p:nvCxnSpPr>
        <p:spPr>
          <a:xfrm flipH="1">
            <a:off x="2683659" y="2848575"/>
            <a:ext cx="3543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50"/>
          <p:cNvCxnSpPr>
            <a:stCxn id="510" idx="4"/>
            <a:endCxn id="512" idx="0"/>
          </p:cNvCxnSpPr>
          <p:nvPr/>
        </p:nvCxnSpPr>
        <p:spPr>
          <a:xfrm>
            <a:off x="3037959" y="2848575"/>
            <a:ext cx="478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50"/>
          <p:cNvCxnSpPr>
            <a:stCxn id="509" idx="3"/>
            <a:endCxn id="513" idx="0"/>
          </p:cNvCxnSpPr>
          <p:nvPr/>
        </p:nvCxnSpPr>
        <p:spPr>
          <a:xfrm flipH="1">
            <a:off x="2301998" y="3605011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50"/>
          <p:cNvCxnSpPr>
            <a:stCxn id="509" idx="5"/>
            <a:endCxn id="514" idx="0"/>
          </p:cNvCxnSpPr>
          <p:nvPr/>
        </p:nvCxnSpPr>
        <p:spPr>
          <a:xfrm>
            <a:off x="2828470" y="3605011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9" name="Google Shape;519;p50"/>
          <p:cNvSpPr txBox="1"/>
          <p:nvPr/>
        </p:nvSpPr>
        <p:spPr>
          <a:xfrm>
            <a:off x="3332475" y="324762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0"/>
          <p:cNvSpPr txBox="1"/>
          <p:nvPr/>
        </p:nvSpPr>
        <p:spPr>
          <a:xfrm>
            <a:off x="2829272" y="381203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0"/>
          <p:cNvSpPr txBox="1"/>
          <p:nvPr/>
        </p:nvSpPr>
        <p:spPr>
          <a:xfrm>
            <a:off x="2128395" y="3798152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5811516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6242016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6649741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50"/>
          <p:cNvSpPr/>
          <p:nvPr/>
        </p:nvSpPr>
        <p:spPr>
          <a:xfrm>
            <a:off x="5814983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0"/>
          <p:cNvSpPr/>
          <p:nvPr/>
        </p:nvSpPr>
        <p:spPr>
          <a:xfrm>
            <a:off x="6245485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0"/>
          <p:cNvSpPr/>
          <p:nvPr/>
        </p:nvSpPr>
        <p:spPr>
          <a:xfrm>
            <a:off x="6675986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0"/>
          <p:cNvSpPr/>
          <p:nvPr/>
        </p:nvSpPr>
        <p:spPr>
          <a:xfrm>
            <a:off x="7083713" y="1976019"/>
            <a:ext cx="43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6610534" y="32300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0"/>
          <p:cNvSpPr/>
          <p:nvPr/>
        </p:nvSpPr>
        <p:spPr>
          <a:xfrm>
            <a:off x="6660109" y="241358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0"/>
          <p:cNvSpPr/>
          <p:nvPr/>
        </p:nvSpPr>
        <p:spPr>
          <a:xfrm>
            <a:off x="7080241" y="2382538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"/>
          <p:cNvSpPr/>
          <p:nvPr/>
        </p:nvSpPr>
        <p:spPr>
          <a:xfrm>
            <a:off x="7138684" y="32300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/>
          <p:nvPr/>
        </p:nvSpPr>
        <p:spPr>
          <a:xfrm>
            <a:off x="6228961" y="377146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0"/>
          <p:cNvSpPr/>
          <p:nvPr/>
        </p:nvSpPr>
        <p:spPr>
          <a:xfrm>
            <a:off x="6909009" y="377146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50"/>
          <p:cNvCxnSpPr>
            <a:stCxn id="530" idx="4"/>
            <a:endCxn id="529" idx="0"/>
          </p:cNvCxnSpPr>
          <p:nvPr/>
        </p:nvCxnSpPr>
        <p:spPr>
          <a:xfrm flipH="1">
            <a:off x="6815509" y="2823388"/>
            <a:ext cx="49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50"/>
          <p:cNvCxnSpPr>
            <a:stCxn id="530" idx="4"/>
            <a:endCxn id="532" idx="0"/>
          </p:cNvCxnSpPr>
          <p:nvPr/>
        </p:nvCxnSpPr>
        <p:spPr>
          <a:xfrm>
            <a:off x="6865009" y="2823388"/>
            <a:ext cx="4785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7" name="Google Shape;537;p50"/>
          <p:cNvCxnSpPr>
            <a:stCxn id="529" idx="3"/>
            <a:endCxn id="533" idx="0"/>
          </p:cNvCxnSpPr>
          <p:nvPr/>
        </p:nvCxnSpPr>
        <p:spPr>
          <a:xfrm flipH="1">
            <a:off x="6433848" y="3579824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50"/>
          <p:cNvCxnSpPr>
            <a:stCxn id="529" idx="5"/>
            <a:endCxn id="534" idx="0"/>
          </p:cNvCxnSpPr>
          <p:nvPr/>
        </p:nvCxnSpPr>
        <p:spPr>
          <a:xfrm>
            <a:off x="6960321" y="3579824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9" name="Google Shape;539;p50"/>
          <p:cNvSpPr txBox="1"/>
          <p:nvPr/>
        </p:nvSpPr>
        <p:spPr>
          <a:xfrm>
            <a:off x="7159525" y="3222440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50"/>
          <p:cNvSpPr txBox="1"/>
          <p:nvPr/>
        </p:nvSpPr>
        <p:spPr>
          <a:xfrm>
            <a:off x="6961122" y="378684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0"/>
          <p:cNvSpPr txBox="1"/>
          <p:nvPr/>
        </p:nvSpPr>
        <p:spPr>
          <a:xfrm>
            <a:off x="6260245" y="377296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0"/>
          <p:cNvSpPr/>
          <p:nvPr/>
        </p:nvSpPr>
        <p:spPr>
          <a:xfrm>
            <a:off x="6246171" y="241358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/>
          <p:nvPr/>
        </p:nvSpPr>
        <p:spPr>
          <a:xfrm>
            <a:off x="6134896" y="32209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"/>
          <p:cNvSpPr/>
          <p:nvPr/>
        </p:nvSpPr>
        <p:spPr>
          <a:xfrm>
            <a:off x="5641284" y="3220938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5" name="Google Shape;545;p50"/>
          <p:cNvCxnSpPr>
            <a:stCxn id="542" idx="4"/>
            <a:endCxn id="544" idx="0"/>
          </p:cNvCxnSpPr>
          <p:nvPr/>
        </p:nvCxnSpPr>
        <p:spPr>
          <a:xfrm flipH="1">
            <a:off x="5846271" y="2823388"/>
            <a:ext cx="604800" cy="397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50"/>
          <p:cNvCxnSpPr>
            <a:stCxn id="542" idx="4"/>
            <a:endCxn id="543" idx="0"/>
          </p:cNvCxnSpPr>
          <p:nvPr/>
        </p:nvCxnSpPr>
        <p:spPr>
          <a:xfrm flipH="1">
            <a:off x="6339771" y="2823388"/>
            <a:ext cx="111300" cy="397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50"/>
          <p:cNvSpPr txBox="1"/>
          <p:nvPr/>
        </p:nvSpPr>
        <p:spPr>
          <a:xfrm>
            <a:off x="5655851" y="322459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6115551" y="3222448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1"/>
          <p:cNvSpPr/>
          <p:nvPr/>
        </p:nvSpPr>
        <p:spPr>
          <a:xfrm>
            <a:off x="3807915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1"/>
          <p:cNvSpPr/>
          <p:nvPr/>
        </p:nvSpPr>
        <p:spPr>
          <a:xfrm>
            <a:off x="4215643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1"/>
          <p:cNvSpPr/>
          <p:nvPr/>
        </p:nvSpPr>
        <p:spPr>
          <a:xfrm>
            <a:off x="3796525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1"/>
          <p:cNvSpPr/>
          <p:nvPr/>
        </p:nvSpPr>
        <p:spPr>
          <a:xfrm>
            <a:off x="4230894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4642283" y="1914405"/>
            <a:ext cx="4344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1"/>
          <p:cNvSpPr/>
          <p:nvPr/>
        </p:nvSpPr>
        <p:spPr>
          <a:xfrm>
            <a:off x="3337154" y="31659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1"/>
          <p:cNvSpPr/>
          <p:nvPr/>
        </p:nvSpPr>
        <p:spPr>
          <a:xfrm>
            <a:off x="3804400" y="23494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1"/>
          <p:cNvSpPr/>
          <p:nvPr/>
        </p:nvSpPr>
        <p:spPr>
          <a:xfrm>
            <a:off x="4646147" y="2318425"/>
            <a:ext cx="430500" cy="47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1"/>
          <p:cNvSpPr/>
          <p:nvPr/>
        </p:nvSpPr>
        <p:spPr>
          <a:xfrm>
            <a:off x="2955581" y="3707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1"/>
          <p:cNvSpPr/>
          <p:nvPr/>
        </p:nvSpPr>
        <p:spPr>
          <a:xfrm>
            <a:off x="3635629" y="370735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p51"/>
          <p:cNvCxnSpPr>
            <a:stCxn id="560" idx="4"/>
            <a:endCxn id="559" idx="0"/>
          </p:cNvCxnSpPr>
          <p:nvPr/>
        </p:nvCxnSpPr>
        <p:spPr>
          <a:xfrm flipH="1">
            <a:off x="3542200" y="2759275"/>
            <a:ext cx="4671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51"/>
          <p:cNvCxnSpPr>
            <a:stCxn id="559" idx="3"/>
            <a:endCxn id="562" idx="0"/>
          </p:cNvCxnSpPr>
          <p:nvPr/>
        </p:nvCxnSpPr>
        <p:spPr>
          <a:xfrm flipH="1">
            <a:off x="3160468" y="3515711"/>
            <a:ext cx="2367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51"/>
          <p:cNvCxnSpPr>
            <a:stCxn id="559" idx="5"/>
            <a:endCxn id="563" idx="0"/>
          </p:cNvCxnSpPr>
          <p:nvPr/>
        </p:nvCxnSpPr>
        <p:spPr>
          <a:xfrm>
            <a:off x="3686940" y="3515711"/>
            <a:ext cx="153600" cy="19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7" name="Google Shape;567;p51"/>
          <p:cNvSpPr txBox="1"/>
          <p:nvPr/>
        </p:nvSpPr>
        <p:spPr>
          <a:xfrm>
            <a:off x="3687742" y="372273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1"/>
          <p:cNvSpPr txBox="1"/>
          <p:nvPr/>
        </p:nvSpPr>
        <p:spPr>
          <a:xfrm>
            <a:off x="2986865" y="3708852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1"/>
          <p:cNvSpPr/>
          <p:nvPr/>
        </p:nvSpPr>
        <p:spPr>
          <a:xfrm>
            <a:off x="4655607" y="23494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1"/>
          <p:cNvSpPr txBox="1"/>
          <p:nvPr/>
        </p:nvSpPr>
        <p:spPr>
          <a:xfrm>
            <a:off x="4215650" y="235097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1"/>
          <p:cNvSpPr/>
          <p:nvPr/>
        </p:nvSpPr>
        <p:spPr>
          <a:xfrm>
            <a:off x="3901579" y="316592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2" name="Google Shape;572;p51"/>
          <p:cNvCxnSpPr>
            <a:stCxn id="560" idx="4"/>
            <a:endCxn id="571" idx="0"/>
          </p:cNvCxnSpPr>
          <p:nvPr/>
        </p:nvCxnSpPr>
        <p:spPr>
          <a:xfrm>
            <a:off x="4009300" y="2759275"/>
            <a:ext cx="97200" cy="406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3" name="Google Shape;573;p51"/>
          <p:cNvSpPr txBox="1"/>
          <p:nvPr/>
        </p:nvSpPr>
        <p:spPr>
          <a:xfrm>
            <a:off x="3925938" y="3171381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1"/>
          <p:cNvSpPr/>
          <p:nvPr/>
        </p:nvSpPr>
        <p:spPr>
          <a:xfrm>
            <a:off x="4728091" y="3197713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1"/>
          <p:cNvSpPr/>
          <p:nvPr/>
        </p:nvSpPr>
        <p:spPr>
          <a:xfrm>
            <a:off x="5019131" y="37384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5699179" y="3738400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51"/>
          <p:cNvCxnSpPr>
            <a:stCxn id="569" idx="4"/>
            <a:endCxn id="574" idx="0"/>
          </p:cNvCxnSpPr>
          <p:nvPr/>
        </p:nvCxnSpPr>
        <p:spPr>
          <a:xfrm>
            <a:off x="4860507" y="2759275"/>
            <a:ext cx="72600" cy="438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8" name="Google Shape;578;p51"/>
          <p:cNvSpPr/>
          <p:nvPr/>
        </p:nvSpPr>
        <p:spPr>
          <a:xfrm>
            <a:off x="5355529" y="3196975"/>
            <a:ext cx="409800" cy="409800"/>
          </a:xfrm>
          <a:prstGeom prst="ellipse">
            <a:avLst/>
          </a:prstGeom>
          <a:solidFill>
            <a:srgbClr val="E9EDF4"/>
          </a:solidFill>
          <a:ln cap="flat" cmpd="sng" w="19050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51"/>
          <p:cNvCxnSpPr>
            <a:stCxn id="569" idx="4"/>
            <a:endCxn id="578" idx="0"/>
          </p:cNvCxnSpPr>
          <p:nvPr/>
        </p:nvCxnSpPr>
        <p:spPr>
          <a:xfrm>
            <a:off x="4860507" y="2759275"/>
            <a:ext cx="699900" cy="437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0" name="Google Shape;580;p51"/>
          <p:cNvSpPr txBox="1"/>
          <p:nvPr/>
        </p:nvSpPr>
        <p:spPr>
          <a:xfrm>
            <a:off x="4758283" y="319623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51"/>
          <p:cNvCxnSpPr>
            <a:stCxn id="578" idx="4"/>
            <a:endCxn id="575" idx="0"/>
          </p:cNvCxnSpPr>
          <p:nvPr/>
        </p:nvCxnSpPr>
        <p:spPr>
          <a:xfrm flipH="1">
            <a:off x="5224129" y="3606775"/>
            <a:ext cx="3363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51"/>
          <p:cNvCxnSpPr>
            <a:stCxn id="578" idx="4"/>
            <a:endCxn id="576" idx="0"/>
          </p:cNvCxnSpPr>
          <p:nvPr/>
        </p:nvCxnSpPr>
        <p:spPr>
          <a:xfrm>
            <a:off x="5560429" y="3606775"/>
            <a:ext cx="3438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51"/>
          <p:cNvSpPr txBox="1"/>
          <p:nvPr/>
        </p:nvSpPr>
        <p:spPr>
          <a:xfrm>
            <a:off x="5029901" y="3740977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1"/>
          <p:cNvSpPr txBox="1"/>
          <p:nvPr/>
        </p:nvSpPr>
        <p:spPr>
          <a:xfrm>
            <a:off x="5688831" y="3740975"/>
            <a:ext cx="430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 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2"/>
          <p:cNvSpPr/>
          <p:nvPr/>
        </p:nvSpPr>
        <p:spPr>
          <a:xfrm>
            <a:off x="3413638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2"/>
          <p:cNvSpPr/>
          <p:nvPr/>
        </p:nvSpPr>
        <p:spPr>
          <a:xfrm>
            <a:off x="2586138" y="203090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2"/>
          <p:cNvSpPr/>
          <p:nvPr/>
        </p:nvSpPr>
        <p:spPr>
          <a:xfrm>
            <a:off x="1656013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2"/>
          <p:cNvSpPr/>
          <p:nvPr/>
        </p:nvSpPr>
        <p:spPr>
          <a:xfrm>
            <a:off x="1251988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2105763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1800338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2425139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806986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3001336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3413636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3920286" y="302492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3108161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2586136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52"/>
          <p:cNvCxnSpPr>
            <a:stCxn id="591" idx="2"/>
            <a:endCxn id="592" idx="0"/>
          </p:cNvCxnSpPr>
          <p:nvPr/>
        </p:nvCxnSpPr>
        <p:spPr>
          <a:xfrm flipH="1">
            <a:off x="1826238" y="2201000"/>
            <a:ext cx="7599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4" name="Google Shape;604;p52"/>
          <p:cNvCxnSpPr>
            <a:stCxn id="591" idx="6"/>
            <a:endCxn id="590" idx="0"/>
          </p:cNvCxnSpPr>
          <p:nvPr/>
        </p:nvCxnSpPr>
        <p:spPr>
          <a:xfrm>
            <a:off x="2926338" y="2201000"/>
            <a:ext cx="6573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5" name="Google Shape;605;p52"/>
          <p:cNvCxnSpPr>
            <a:stCxn id="592" idx="4"/>
            <a:endCxn id="593" idx="0"/>
          </p:cNvCxnSpPr>
          <p:nvPr/>
        </p:nvCxnSpPr>
        <p:spPr>
          <a:xfrm flipH="1">
            <a:off x="1422013" y="2844550"/>
            <a:ext cx="4041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6" name="Google Shape;606;p52"/>
          <p:cNvCxnSpPr>
            <a:stCxn id="592" idx="4"/>
            <a:endCxn id="594" idx="0"/>
          </p:cNvCxnSpPr>
          <p:nvPr/>
        </p:nvCxnSpPr>
        <p:spPr>
          <a:xfrm>
            <a:off x="1826113" y="2844550"/>
            <a:ext cx="4497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7" name="Google Shape;607;p52"/>
          <p:cNvCxnSpPr>
            <a:stCxn id="590" idx="4"/>
            <a:endCxn id="598" idx="0"/>
          </p:cNvCxnSpPr>
          <p:nvPr/>
        </p:nvCxnSpPr>
        <p:spPr>
          <a:xfrm flipH="1">
            <a:off x="3171538" y="2844550"/>
            <a:ext cx="4122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8" name="Google Shape;608;p52"/>
          <p:cNvCxnSpPr>
            <a:stCxn id="590" idx="4"/>
            <a:endCxn id="600" idx="0"/>
          </p:cNvCxnSpPr>
          <p:nvPr/>
        </p:nvCxnSpPr>
        <p:spPr>
          <a:xfrm>
            <a:off x="3583738" y="2844550"/>
            <a:ext cx="5067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09" name="Google Shape;609;p52"/>
          <p:cNvCxnSpPr>
            <a:stCxn id="594" idx="4"/>
            <a:endCxn id="595" idx="0"/>
          </p:cNvCxnSpPr>
          <p:nvPr/>
        </p:nvCxnSpPr>
        <p:spPr>
          <a:xfrm flipH="1">
            <a:off x="1970463" y="3316550"/>
            <a:ext cx="305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0" name="Google Shape;610;p52"/>
          <p:cNvCxnSpPr>
            <a:stCxn id="594" idx="4"/>
            <a:endCxn id="596" idx="0"/>
          </p:cNvCxnSpPr>
          <p:nvPr/>
        </p:nvCxnSpPr>
        <p:spPr>
          <a:xfrm>
            <a:off x="2275863" y="3316550"/>
            <a:ext cx="3195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1" name="Google Shape;611;p52"/>
          <p:cNvCxnSpPr>
            <a:stCxn id="598" idx="4"/>
            <a:endCxn id="597" idx="0"/>
          </p:cNvCxnSpPr>
          <p:nvPr/>
        </p:nvCxnSpPr>
        <p:spPr>
          <a:xfrm flipH="1">
            <a:off x="2977036" y="3316550"/>
            <a:ext cx="194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52"/>
          <p:cNvCxnSpPr>
            <a:stCxn id="598" idx="4"/>
            <a:endCxn id="599" idx="0"/>
          </p:cNvCxnSpPr>
          <p:nvPr/>
        </p:nvCxnSpPr>
        <p:spPr>
          <a:xfrm>
            <a:off x="3171436" y="3316550"/>
            <a:ext cx="4122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p52"/>
          <p:cNvCxnSpPr>
            <a:stCxn id="597" idx="4"/>
            <a:endCxn id="602" idx="0"/>
          </p:cNvCxnSpPr>
          <p:nvPr/>
        </p:nvCxnSpPr>
        <p:spPr>
          <a:xfrm flipH="1">
            <a:off x="2756286" y="3837150"/>
            <a:ext cx="2208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4" name="Google Shape;614;p52"/>
          <p:cNvCxnSpPr>
            <a:stCxn id="597" idx="4"/>
            <a:endCxn id="601" idx="0"/>
          </p:cNvCxnSpPr>
          <p:nvPr/>
        </p:nvCxnSpPr>
        <p:spPr>
          <a:xfrm>
            <a:off x="2977086" y="3837150"/>
            <a:ext cx="3012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5" name="Google Shape;615;p52"/>
          <p:cNvSpPr txBox="1"/>
          <p:nvPr/>
        </p:nvSpPr>
        <p:spPr>
          <a:xfrm>
            <a:off x="1254900" y="296393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1808849" y="347613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2392961" y="349694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2"/>
          <p:cNvSpPr txBox="1"/>
          <p:nvPr/>
        </p:nvSpPr>
        <p:spPr>
          <a:xfrm>
            <a:off x="3917748" y="30125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2"/>
          <p:cNvSpPr txBox="1"/>
          <p:nvPr/>
        </p:nvSpPr>
        <p:spPr>
          <a:xfrm>
            <a:off x="3416813" y="34761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2601604" y="41417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3123619" y="414868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52"/>
          <p:cNvSpPr/>
          <p:nvPr/>
        </p:nvSpPr>
        <p:spPr>
          <a:xfrm>
            <a:off x="7023113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2"/>
          <p:cNvSpPr/>
          <p:nvPr/>
        </p:nvSpPr>
        <p:spPr>
          <a:xfrm>
            <a:off x="6195613" y="203090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2"/>
          <p:cNvSpPr/>
          <p:nvPr/>
        </p:nvSpPr>
        <p:spPr>
          <a:xfrm>
            <a:off x="5265488" y="2504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2"/>
          <p:cNvSpPr/>
          <p:nvPr/>
        </p:nvSpPr>
        <p:spPr>
          <a:xfrm>
            <a:off x="4861463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5715238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2"/>
          <p:cNvSpPr/>
          <p:nvPr/>
        </p:nvSpPr>
        <p:spPr>
          <a:xfrm>
            <a:off x="5409813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2"/>
          <p:cNvSpPr/>
          <p:nvPr/>
        </p:nvSpPr>
        <p:spPr>
          <a:xfrm>
            <a:off x="6034614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2"/>
          <p:cNvSpPr/>
          <p:nvPr/>
        </p:nvSpPr>
        <p:spPr>
          <a:xfrm>
            <a:off x="6416461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2"/>
          <p:cNvSpPr/>
          <p:nvPr/>
        </p:nvSpPr>
        <p:spPr>
          <a:xfrm>
            <a:off x="6610811" y="29763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2"/>
          <p:cNvSpPr/>
          <p:nvPr/>
        </p:nvSpPr>
        <p:spPr>
          <a:xfrm>
            <a:off x="7023111" y="3496950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2"/>
          <p:cNvSpPr/>
          <p:nvPr/>
        </p:nvSpPr>
        <p:spPr>
          <a:xfrm>
            <a:off x="7529761" y="302492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2"/>
          <p:cNvSpPr/>
          <p:nvPr/>
        </p:nvSpPr>
        <p:spPr>
          <a:xfrm>
            <a:off x="6717636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6195611" y="4148675"/>
            <a:ext cx="340200" cy="3402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52"/>
          <p:cNvCxnSpPr>
            <a:stCxn id="623" idx="2"/>
            <a:endCxn id="624" idx="0"/>
          </p:cNvCxnSpPr>
          <p:nvPr/>
        </p:nvCxnSpPr>
        <p:spPr>
          <a:xfrm flipH="1">
            <a:off x="5435713" y="2201000"/>
            <a:ext cx="7599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6" name="Google Shape;636;p52"/>
          <p:cNvCxnSpPr>
            <a:stCxn id="623" idx="6"/>
            <a:endCxn id="622" idx="0"/>
          </p:cNvCxnSpPr>
          <p:nvPr/>
        </p:nvCxnSpPr>
        <p:spPr>
          <a:xfrm>
            <a:off x="6535813" y="2201000"/>
            <a:ext cx="657300" cy="303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52"/>
          <p:cNvCxnSpPr>
            <a:stCxn id="624" idx="4"/>
            <a:endCxn id="625" idx="0"/>
          </p:cNvCxnSpPr>
          <p:nvPr/>
        </p:nvCxnSpPr>
        <p:spPr>
          <a:xfrm flipH="1">
            <a:off x="5031488" y="2844550"/>
            <a:ext cx="4041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52"/>
          <p:cNvCxnSpPr>
            <a:stCxn id="624" idx="4"/>
            <a:endCxn id="626" idx="0"/>
          </p:cNvCxnSpPr>
          <p:nvPr/>
        </p:nvCxnSpPr>
        <p:spPr>
          <a:xfrm>
            <a:off x="5435588" y="2844550"/>
            <a:ext cx="4497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52"/>
          <p:cNvCxnSpPr>
            <a:stCxn id="622" idx="4"/>
            <a:endCxn id="630" idx="0"/>
          </p:cNvCxnSpPr>
          <p:nvPr/>
        </p:nvCxnSpPr>
        <p:spPr>
          <a:xfrm flipH="1">
            <a:off x="6781013" y="2844550"/>
            <a:ext cx="412200" cy="131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52"/>
          <p:cNvCxnSpPr>
            <a:stCxn id="622" idx="4"/>
            <a:endCxn id="632" idx="0"/>
          </p:cNvCxnSpPr>
          <p:nvPr/>
        </p:nvCxnSpPr>
        <p:spPr>
          <a:xfrm>
            <a:off x="7193213" y="2844550"/>
            <a:ext cx="5067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52"/>
          <p:cNvCxnSpPr>
            <a:stCxn id="626" idx="4"/>
            <a:endCxn id="627" idx="0"/>
          </p:cNvCxnSpPr>
          <p:nvPr/>
        </p:nvCxnSpPr>
        <p:spPr>
          <a:xfrm flipH="1">
            <a:off x="5579938" y="3316550"/>
            <a:ext cx="305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2" name="Google Shape;642;p52"/>
          <p:cNvCxnSpPr>
            <a:stCxn id="626" idx="4"/>
            <a:endCxn id="628" idx="0"/>
          </p:cNvCxnSpPr>
          <p:nvPr/>
        </p:nvCxnSpPr>
        <p:spPr>
          <a:xfrm>
            <a:off x="5885338" y="3316550"/>
            <a:ext cx="3195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52"/>
          <p:cNvCxnSpPr>
            <a:stCxn id="630" idx="4"/>
            <a:endCxn id="629" idx="0"/>
          </p:cNvCxnSpPr>
          <p:nvPr/>
        </p:nvCxnSpPr>
        <p:spPr>
          <a:xfrm flipH="1">
            <a:off x="6586511" y="3316550"/>
            <a:ext cx="1944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52"/>
          <p:cNvCxnSpPr>
            <a:stCxn id="630" idx="4"/>
            <a:endCxn id="631" idx="0"/>
          </p:cNvCxnSpPr>
          <p:nvPr/>
        </p:nvCxnSpPr>
        <p:spPr>
          <a:xfrm>
            <a:off x="6780911" y="3316550"/>
            <a:ext cx="4122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52"/>
          <p:cNvCxnSpPr>
            <a:stCxn id="629" idx="4"/>
            <a:endCxn id="634" idx="0"/>
          </p:cNvCxnSpPr>
          <p:nvPr/>
        </p:nvCxnSpPr>
        <p:spPr>
          <a:xfrm flipH="1">
            <a:off x="6365761" y="3837150"/>
            <a:ext cx="2208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52"/>
          <p:cNvCxnSpPr>
            <a:stCxn id="629" idx="4"/>
            <a:endCxn id="633" idx="0"/>
          </p:cNvCxnSpPr>
          <p:nvPr/>
        </p:nvCxnSpPr>
        <p:spPr>
          <a:xfrm>
            <a:off x="6586561" y="3837150"/>
            <a:ext cx="301200" cy="311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52"/>
          <p:cNvSpPr txBox="1"/>
          <p:nvPr/>
        </p:nvSpPr>
        <p:spPr>
          <a:xfrm>
            <a:off x="4864375" y="296393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2"/>
          <p:cNvSpPr txBox="1"/>
          <p:nvPr/>
        </p:nvSpPr>
        <p:spPr>
          <a:xfrm>
            <a:off x="5418324" y="3476134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‘o’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6039673" y="349694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 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7527223" y="30125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‘e’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7026288" y="3476123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2"/>
          <p:cNvSpPr txBox="1"/>
          <p:nvPr/>
        </p:nvSpPr>
        <p:spPr>
          <a:xfrm>
            <a:off x="6211079" y="414173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‘r’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6733094" y="4148681"/>
            <a:ext cx="364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5660488" y="2041375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2"/>
          <p:cNvSpPr txBox="1"/>
          <p:nvPr/>
        </p:nvSpPr>
        <p:spPr>
          <a:xfrm>
            <a:off x="6690638" y="198585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2"/>
          <p:cNvSpPr txBox="1"/>
          <p:nvPr/>
        </p:nvSpPr>
        <p:spPr>
          <a:xfrm>
            <a:off x="5049504" y="26467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2"/>
          <p:cNvSpPr txBox="1"/>
          <p:nvPr/>
        </p:nvSpPr>
        <p:spPr>
          <a:xfrm>
            <a:off x="5549295" y="314505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2"/>
          <p:cNvSpPr txBox="1"/>
          <p:nvPr/>
        </p:nvSpPr>
        <p:spPr>
          <a:xfrm>
            <a:off x="6279085" y="3751028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2"/>
          <p:cNvSpPr txBox="1"/>
          <p:nvPr/>
        </p:nvSpPr>
        <p:spPr>
          <a:xfrm>
            <a:off x="6494934" y="315646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2"/>
          <p:cNvSpPr txBox="1"/>
          <p:nvPr/>
        </p:nvSpPr>
        <p:spPr>
          <a:xfrm>
            <a:off x="6810848" y="2644029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2"/>
          <p:cNvSpPr txBox="1"/>
          <p:nvPr/>
        </p:nvSpPr>
        <p:spPr>
          <a:xfrm>
            <a:off x="7315363" y="2644025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6842274" y="3109250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6661031" y="37371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5952171" y="3139461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5518220" y="2617442"/>
            <a:ext cx="449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C94D4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C94D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1" name="Google Shape;671;p53"/>
          <p:cNvGraphicFramePr/>
          <p:nvPr/>
        </p:nvGraphicFramePr>
        <p:xfrm>
          <a:off x="5084430" y="202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{B5CD3BCB-B597-4ECD-A210-A62275586D58}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Код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2" name="Google Shape;672;p53"/>
          <p:cNvGraphicFramePr/>
          <p:nvPr/>
        </p:nvGraphicFramePr>
        <p:xfrm>
          <a:off x="1179243" y="20295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{B5CD3BCB-B597-4ECD-A210-A62275586D58}</a:tableStyleId>
              </a:tblPr>
              <a:tblGrid>
                <a:gridCol w="1393700"/>
                <a:gridCol w="14866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Символ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F3F3F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Частота</a:t>
                      </a:r>
                      <a:endParaRPr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'b'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'e'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'p'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 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'o'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'r'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'!'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2D3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2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5D6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бинарные деревья?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Что такое хеширование?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работы с бинарным деревом.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хеширования.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Кодирование по методу Хаффмана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4"/>
          <p:cNvSpPr/>
          <p:nvPr/>
        </p:nvSpPr>
        <p:spPr>
          <a:xfrm>
            <a:off x="1142425" y="1988350"/>
            <a:ext cx="68544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 строка: «beep boop beer!» 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Входная строка в бинарном виде: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«01100010 01100101 01100101 01110000 00100000 01100010 01101111 01101111 01110000 00100000 01100010 01100101 01100101 01110010 0010000»  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Закодированная строка: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«00 11 11 101 011 00 010 010 101 011 00 11 11 1000 1001»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5"/>
          <p:cNvSpPr/>
          <p:nvPr/>
        </p:nvSpPr>
        <p:spPr>
          <a:xfrm>
            <a:off x="1142425" y="1988350"/>
            <a:ext cx="6854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Хеш-функции предназначены для «сжатия» произвольного сообщения или набора данных, записанных в алфавите двоичной системы, в битовую комбинацию фиксированной длины </a:t>
            </a:r>
            <a:r>
              <a:rPr lang="en-US" sz="1600">
                <a:solidFill>
                  <a:srgbClr val="2C2D30"/>
                </a:solidFill>
              </a:rPr>
              <a:t>—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свертку.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Хеширование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/>
          <p:nvPr/>
        </p:nvSpPr>
        <p:spPr>
          <a:xfrm>
            <a:off x="1142425" y="2498875"/>
            <a:ext cx="33123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Построение систем контроля целостности данных при передаче или хранении.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/>
          <p:nvPr/>
        </p:nvSpPr>
        <p:spPr>
          <a:xfrm>
            <a:off x="4684562" y="2498875"/>
            <a:ext cx="33123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Аутентификация источника данных.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Хеш-функция. Python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8"/>
          <p:cNvSpPr/>
          <p:nvPr/>
        </p:nvSpPr>
        <p:spPr>
          <a:xfrm>
            <a:off x="1142425" y="1988350"/>
            <a:ext cx="6854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 получает на входе сообщение максимальной длины 2</a:t>
            </a:r>
            <a:r>
              <a:rPr b="0" baseline="3000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бит и создает в качестве выхода дайджест сообщения длиной 160 бит.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9"/>
          <p:cNvSpPr/>
          <p:nvPr/>
        </p:nvSpPr>
        <p:spPr>
          <a:xfrm>
            <a:off x="20129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9"/>
          <p:cNvSpPr/>
          <p:nvPr/>
        </p:nvSpPr>
        <p:spPr>
          <a:xfrm>
            <a:off x="24641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9"/>
          <p:cNvSpPr/>
          <p:nvPr/>
        </p:nvSpPr>
        <p:spPr>
          <a:xfrm>
            <a:off x="2915375" y="2374375"/>
            <a:ext cx="25128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9"/>
          <p:cNvSpPr/>
          <p:nvPr/>
        </p:nvSpPr>
        <p:spPr>
          <a:xfrm>
            <a:off x="54281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9"/>
          <p:cNvSpPr/>
          <p:nvPr/>
        </p:nvSpPr>
        <p:spPr>
          <a:xfrm>
            <a:off x="5879375" y="237437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9"/>
          <p:cNvSpPr/>
          <p:nvPr/>
        </p:nvSpPr>
        <p:spPr>
          <a:xfrm>
            <a:off x="1142400" y="3033800"/>
            <a:ext cx="451200" cy="108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9"/>
          <p:cNvSpPr/>
          <p:nvPr/>
        </p:nvSpPr>
        <p:spPr>
          <a:xfrm>
            <a:off x="2012975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9"/>
          <p:cNvSpPr/>
          <p:nvPr/>
        </p:nvSpPr>
        <p:spPr>
          <a:xfrm>
            <a:off x="5858551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9"/>
          <p:cNvSpPr/>
          <p:nvPr/>
        </p:nvSpPr>
        <p:spPr>
          <a:xfrm>
            <a:off x="6684664" y="3242025"/>
            <a:ext cx="451200" cy="4512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59"/>
          <p:cNvCxnSpPr/>
          <p:nvPr/>
        </p:nvCxnSpPr>
        <p:spPr>
          <a:xfrm>
            <a:off x="2026850" y="2173100"/>
            <a:ext cx="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18" name="Google Shape;718;p59"/>
          <p:cNvCxnSpPr/>
          <p:nvPr/>
        </p:nvCxnSpPr>
        <p:spPr>
          <a:xfrm>
            <a:off x="5865450" y="2180050"/>
            <a:ext cx="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19" name="Google Shape;719;p59"/>
          <p:cNvCxnSpPr>
            <a:stCxn id="708" idx="2"/>
            <a:endCxn id="714" idx="0"/>
          </p:cNvCxnSpPr>
          <p:nvPr/>
        </p:nvCxnSpPr>
        <p:spPr>
          <a:xfrm>
            <a:off x="2238575" y="2825575"/>
            <a:ext cx="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0" name="Google Shape;720;p59"/>
          <p:cNvCxnSpPr/>
          <p:nvPr/>
        </p:nvCxnSpPr>
        <p:spPr>
          <a:xfrm>
            <a:off x="1617325" y="3457225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1" name="Google Shape;721;p59"/>
          <p:cNvCxnSpPr>
            <a:stCxn id="714" idx="3"/>
          </p:cNvCxnSpPr>
          <p:nvPr/>
        </p:nvCxnSpPr>
        <p:spPr>
          <a:xfrm>
            <a:off x="2464175" y="3467625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2" name="Google Shape;722;p59"/>
          <p:cNvCxnSpPr/>
          <p:nvPr/>
        </p:nvCxnSpPr>
        <p:spPr>
          <a:xfrm>
            <a:off x="6084131" y="2811692"/>
            <a:ext cx="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3" name="Google Shape;723;p59"/>
          <p:cNvCxnSpPr/>
          <p:nvPr/>
        </p:nvCxnSpPr>
        <p:spPr>
          <a:xfrm>
            <a:off x="5462881" y="3443342"/>
            <a:ext cx="40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24" name="Google Shape;724;p59"/>
          <p:cNvCxnSpPr/>
          <p:nvPr/>
        </p:nvCxnSpPr>
        <p:spPr>
          <a:xfrm>
            <a:off x="6309731" y="3453742"/>
            <a:ext cx="3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5" name="Google Shape;725;p59"/>
          <p:cNvSpPr txBox="1"/>
          <p:nvPr/>
        </p:nvSpPr>
        <p:spPr>
          <a:xfrm>
            <a:off x="2047675" y="2402150"/>
            <a:ext cx="4512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9"/>
          <p:cNvSpPr txBox="1"/>
          <p:nvPr/>
        </p:nvSpPr>
        <p:spPr>
          <a:xfrm>
            <a:off x="5879375" y="2374375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YI-1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9"/>
          <p:cNvSpPr txBox="1"/>
          <p:nvPr/>
        </p:nvSpPr>
        <p:spPr>
          <a:xfrm>
            <a:off x="1985199" y="3318379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HSHA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9"/>
          <p:cNvSpPr txBox="1"/>
          <p:nvPr/>
        </p:nvSpPr>
        <p:spPr>
          <a:xfrm>
            <a:off x="5830749" y="3318379"/>
            <a:ext cx="548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HSHA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9"/>
          <p:cNvSpPr txBox="1"/>
          <p:nvPr/>
        </p:nvSpPr>
        <p:spPr>
          <a:xfrm>
            <a:off x="1238100" y="3033800"/>
            <a:ext cx="2598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9"/>
          <p:cNvSpPr txBox="1"/>
          <p:nvPr/>
        </p:nvSpPr>
        <p:spPr>
          <a:xfrm>
            <a:off x="6684425" y="3242025"/>
            <a:ext cx="500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Хеш-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код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59"/>
          <p:cNvSpPr txBox="1"/>
          <p:nvPr/>
        </p:nvSpPr>
        <p:spPr>
          <a:xfrm>
            <a:off x="1999126" y="1846848"/>
            <a:ext cx="770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512 бит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9"/>
          <p:cNvSpPr txBox="1"/>
          <p:nvPr/>
        </p:nvSpPr>
        <p:spPr>
          <a:xfrm>
            <a:off x="5844693" y="1846848"/>
            <a:ext cx="7704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512 бит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0"/>
          <p:cNvSpPr/>
          <p:nvPr/>
        </p:nvSpPr>
        <p:spPr>
          <a:xfrm>
            <a:off x="5164325" y="777425"/>
            <a:ext cx="28326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1791938" y="1556250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ROUND0(ABCD,Yq,K0)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1791938" y="2000475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ROUND1(ABCD,Yq,K1)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0"/>
          <p:cNvSpPr/>
          <p:nvPr/>
        </p:nvSpPr>
        <p:spPr>
          <a:xfrm>
            <a:off x="1788588" y="2666825"/>
            <a:ext cx="22350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ROUND79(ABCD,Yq,K79)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0"/>
          <p:cNvSpPr/>
          <p:nvPr/>
        </p:nvSpPr>
        <p:spPr>
          <a:xfrm>
            <a:off x="17919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0"/>
          <p:cNvSpPr/>
          <p:nvPr/>
        </p:nvSpPr>
        <p:spPr>
          <a:xfrm>
            <a:off x="22778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272208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0"/>
          <p:cNvSpPr/>
          <p:nvPr/>
        </p:nvSpPr>
        <p:spPr>
          <a:xfrm>
            <a:off x="3166338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0"/>
          <p:cNvSpPr/>
          <p:nvPr/>
        </p:nvSpPr>
        <p:spPr>
          <a:xfrm>
            <a:off x="3624471" y="3097175"/>
            <a:ext cx="374700" cy="215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60"/>
          <p:cNvCxnSpPr>
            <a:endCxn id="740" idx="1"/>
          </p:cNvCxnSpPr>
          <p:nvPr/>
        </p:nvCxnSpPr>
        <p:spPr>
          <a:xfrm flipH="1" rot="-5400000">
            <a:off x="755988" y="1741775"/>
            <a:ext cx="1322400" cy="74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60"/>
          <p:cNvCxnSpPr/>
          <p:nvPr/>
        </p:nvCxnSpPr>
        <p:spPr>
          <a:xfrm>
            <a:off x="2715038" y="1125875"/>
            <a:ext cx="0" cy="444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48" name="Google Shape;748;p60"/>
          <p:cNvCxnSpPr/>
          <p:nvPr/>
        </p:nvCxnSpPr>
        <p:spPr>
          <a:xfrm flipH="1" rot="10800000">
            <a:off x="1993238" y="1341141"/>
            <a:ext cx="708000" cy="215100"/>
          </a:xfrm>
          <a:prstGeom prst="bentConnector3">
            <a:avLst>
              <a:gd fmla="val -982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749" name="Google Shape;749;p60"/>
          <p:cNvCxnSpPr/>
          <p:nvPr/>
        </p:nvCxnSpPr>
        <p:spPr>
          <a:xfrm>
            <a:off x="2354188" y="13410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0" name="Google Shape;750;p60"/>
          <p:cNvCxnSpPr/>
          <p:nvPr/>
        </p:nvCxnSpPr>
        <p:spPr>
          <a:xfrm>
            <a:off x="3096888" y="1341050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1" name="Google Shape;751;p60"/>
          <p:cNvCxnSpPr/>
          <p:nvPr/>
        </p:nvCxnSpPr>
        <p:spPr>
          <a:xfrm>
            <a:off x="2729013" y="1341050"/>
            <a:ext cx="741900" cy="198900"/>
          </a:xfrm>
          <a:prstGeom prst="bentConnector3">
            <a:avLst>
              <a:gd fmla="val 99174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2" name="Google Shape;752;p60"/>
          <p:cNvCxnSpPr>
            <a:endCxn id="740" idx="1"/>
          </p:cNvCxnSpPr>
          <p:nvPr/>
        </p:nvCxnSpPr>
        <p:spPr>
          <a:xfrm flipH="1" rot="-5400000">
            <a:off x="759588" y="1745375"/>
            <a:ext cx="1315200" cy="7428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3" name="Google Shape;753;p60"/>
          <p:cNvCxnSpPr/>
          <p:nvPr/>
        </p:nvCxnSpPr>
        <p:spPr>
          <a:xfrm>
            <a:off x="2721963" y="1230050"/>
            <a:ext cx="1867200" cy="1749000"/>
          </a:xfrm>
          <a:prstGeom prst="bentConnector3">
            <a:avLst>
              <a:gd fmla="val 98519" name="adj1"/>
            </a:avLst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60"/>
          <p:cNvCxnSpPr>
            <a:endCxn id="741" idx="0"/>
          </p:cNvCxnSpPr>
          <p:nvPr/>
        </p:nvCxnSpPr>
        <p:spPr>
          <a:xfrm flipH="1">
            <a:off x="1979288" y="2986175"/>
            <a:ext cx="2582100" cy="111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5" name="Google Shape;755;p60"/>
          <p:cNvCxnSpPr/>
          <p:nvPr/>
        </p:nvCxnSpPr>
        <p:spPr>
          <a:xfrm>
            <a:off x="1986288" y="17783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6" name="Google Shape;756;p60"/>
          <p:cNvCxnSpPr/>
          <p:nvPr/>
        </p:nvCxnSpPr>
        <p:spPr>
          <a:xfrm>
            <a:off x="2354188" y="177830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7" name="Google Shape;757;p60"/>
          <p:cNvCxnSpPr/>
          <p:nvPr/>
        </p:nvCxnSpPr>
        <p:spPr>
          <a:xfrm>
            <a:off x="2715038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8" name="Google Shape;758;p60"/>
          <p:cNvCxnSpPr/>
          <p:nvPr/>
        </p:nvCxnSpPr>
        <p:spPr>
          <a:xfrm>
            <a:off x="3096888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59" name="Google Shape;759;p60"/>
          <p:cNvCxnSpPr/>
          <p:nvPr/>
        </p:nvCxnSpPr>
        <p:spPr>
          <a:xfrm>
            <a:off x="3470913" y="1787650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0" name="Google Shape;760;p60"/>
          <p:cNvCxnSpPr/>
          <p:nvPr/>
        </p:nvCxnSpPr>
        <p:spPr>
          <a:xfrm>
            <a:off x="1972738" y="222259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1" name="Google Shape;761;p60"/>
          <p:cNvCxnSpPr/>
          <p:nvPr/>
        </p:nvCxnSpPr>
        <p:spPr>
          <a:xfrm>
            <a:off x="2340638" y="2222571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2" name="Google Shape;762;p60"/>
          <p:cNvCxnSpPr/>
          <p:nvPr/>
        </p:nvCxnSpPr>
        <p:spPr>
          <a:xfrm>
            <a:off x="2701488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60"/>
          <p:cNvCxnSpPr/>
          <p:nvPr/>
        </p:nvCxnSpPr>
        <p:spPr>
          <a:xfrm>
            <a:off x="3083338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4" name="Google Shape;764;p60"/>
          <p:cNvCxnSpPr/>
          <p:nvPr/>
        </p:nvCxnSpPr>
        <p:spPr>
          <a:xfrm>
            <a:off x="3457363" y="2227809"/>
            <a:ext cx="0" cy="124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5" name="Google Shape;765;p60"/>
          <p:cNvCxnSpPr/>
          <p:nvPr/>
        </p:nvCxnSpPr>
        <p:spPr>
          <a:xfrm>
            <a:off x="1972713" y="25292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6" name="Google Shape;766;p60"/>
          <p:cNvCxnSpPr/>
          <p:nvPr/>
        </p:nvCxnSpPr>
        <p:spPr>
          <a:xfrm>
            <a:off x="2340613" y="252923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7" name="Google Shape;767;p60"/>
          <p:cNvCxnSpPr/>
          <p:nvPr/>
        </p:nvCxnSpPr>
        <p:spPr>
          <a:xfrm>
            <a:off x="2701463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8" name="Google Shape;768;p60"/>
          <p:cNvCxnSpPr/>
          <p:nvPr/>
        </p:nvCxnSpPr>
        <p:spPr>
          <a:xfrm>
            <a:off x="3083313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0"/>
          <p:cNvCxnSpPr/>
          <p:nvPr/>
        </p:nvCxnSpPr>
        <p:spPr>
          <a:xfrm>
            <a:off x="3457338" y="2534697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0"/>
          <p:cNvCxnSpPr>
            <a:endCxn id="738" idx="1"/>
          </p:cNvCxnSpPr>
          <p:nvPr/>
        </p:nvCxnSpPr>
        <p:spPr>
          <a:xfrm>
            <a:off x="1070138" y="1663800"/>
            <a:ext cx="72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0"/>
          <p:cNvCxnSpPr/>
          <p:nvPr/>
        </p:nvCxnSpPr>
        <p:spPr>
          <a:xfrm>
            <a:off x="1070138" y="2116775"/>
            <a:ext cx="721800" cy="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0"/>
          <p:cNvCxnSpPr/>
          <p:nvPr/>
        </p:nvCxnSpPr>
        <p:spPr>
          <a:xfrm>
            <a:off x="1882163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0"/>
          <p:cNvCxnSpPr/>
          <p:nvPr/>
        </p:nvCxnSpPr>
        <p:spPr>
          <a:xfrm>
            <a:off x="2381875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4" name="Google Shape;774;p60"/>
          <p:cNvCxnSpPr/>
          <p:nvPr/>
        </p:nvCxnSpPr>
        <p:spPr>
          <a:xfrm>
            <a:off x="2833050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5" name="Google Shape;775;p60"/>
          <p:cNvCxnSpPr/>
          <p:nvPr/>
        </p:nvCxnSpPr>
        <p:spPr>
          <a:xfrm>
            <a:off x="3270325" y="2882000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6" name="Google Shape;776;p60"/>
          <p:cNvCxnSpPr/>
          <p:nvPr/>
        </p:nvCxnSpPr>
        <p:spPr>
          <a:xfrm>
            <a:off x="3707625" y="2888975"/>
            <a:ext cx="0" cy="215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7" name="Google Shape;777;p60"/>
          <p:cNvCxnSpPr/>
          <p:nvPr/>
        </p:nvCxnSpPr>
        <p:spPr>
          <a:xfrm>
            <a:off x="19792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8" name="Google Shape;778;p60"/>
          <p:cNvCxnSpPr/>
          <p:nvPr/>
        </p:nvCxnSpPr>
        <p:spPr>
          <a:xfrm>
            <a:off x="24651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9" name="Google Shape;779;p60"/>
          <p:cNvCxnSpPr/>
          <p:nvPr/>
        </p:nvCxnSpPr>
        <p:spPr>
          <a:xfrm>
            <a:off x="2875413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0" name="Google Shape;780;p60"/>
          <p:cNvCxnSpPr/>
          <p:nvPr/>
        </p:nvCxnSpPr>
        <p:spPr>
          <a:xfrm>
            <a:off x="3353688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1" name="Google Shape;781;p60"/>
          <p:cNvCxnSpPr/>
          <p:nvPr/>
        </p:nvCxnSpPr>
        <p:spPr>
          <a:xfrm>
            <a:off x="3811813" y="3333175"/>
            <a:ext cx="0" cy="2220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2" name="Google Shape;782;p60"/>
          <p:cNvCxnSpPr/>
          <p:nvPr/>
        </p:nvCxnSpPr>
        <p:spPr>
          <a:xfrm>
            <a:off x="2507150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3" name="Google Shape;783;p60"/>
          <p:cNvCxnSpPr/>
          <p:nvPr/>
        </p:nvCxnSpPr>
        <p:spPr>
          <a:xfrm>
            <a:off x="2965275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4" name="Google Shape;784;p60"/>
          <p:cNvCxnSpPr/>
          <p:nvPr/>
        </p:nvCxnSpPr>
        <p:spPr>
          <a:xfrm>
            <a:off x="3381750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5" name="Google Shape;785;p60"/>
          <p:cNvCxnSpPr/>
          <p:nvPr/>
        </p:nvCxnSpPr>
        <p:spPr>
          <a:xfrm>
            <a:off x="3839875" y="2976864"/>
            <a:ext cx="0" cy="129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986288" y="3555325"/>
            <a:ext cx="18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2881705" y="3576150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8" name="Google Shape;788;p60"/>
          <p:cNvSpPr txBox="1"/>
          <p:nvPr/>
        </p:nvSpPr>
        <p:spPr>
          <a:xfrm>
            <a:off x="2347238" y="806575"/>
            <a:ext cx="1068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SHAq (160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0"/>
          <p:cNvSpPr txBox="1"/>
          <p:nvPr/>
        </p:nvSpPr>
        <p:spPr>
          <a:xfrm>
            <a:off x="521738" y="1028650"/>
            <a:ext cx="1068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Yq (512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0"/>
          <p:cNvSpPr txBox="1"/>
          <p:nvPr/>
        </p:nvSpPr>
        <p:spPr>
          <a:xfrm>
            <a:off x="2298613" y="3874775"/>
            <a:ext cx="12423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SHAq+1 (160 бит)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0"/>
          <p:cNvSpPr txBox="1"/>
          <p:nvPr/>
        </p:nvSpPr>
        <p:spPr>
          <a:xfrm>
            <a:off x="1757238" y="10981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0"/>
          <p:cNvSpPr txBox="1"/>
          <p:nvPr/>
        </p:nvSpPr>
        <p:spPr>
          <a:xfrm>
            <a:off x="2000138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60"/>
          <p:cNvSpPr txBox="1"/>
          <p:nvPr/>
        </p:nvSpPr>
        <p:spPr>
          <a:xfrm>
            <a:off x="238537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0"/>
          <p:cNvSpPr txBox="1"/>
          <p:nvPr/>
        </p:nvSpPr>
        <p:spPr>
          <a:xfrm>
            <a:off x="274112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0"/>
          <p:cNvSpPr txBox="1"/>
          <p:nvPr/>
        </p:nvSpPr>
        <p:spPr>
          <a:xfrm>
            <a:off x="3121075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0"/>
          <p:cNvSpPr txBox="1"/>
          <p:nvPr/>
        </p:nvSpPr>
        <p:spPr>
          <a:xfrm>
            <a:off x="3502850" y="1271425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0"/>
          <p:cNvSpPr txBox="1"/>
          <p:nvPr/>
        </p:nvSpPr>
        <p:spPr>
          <a:xfrm>
            <a:off x="2000171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0"/>
          <p:cNvSpPr txBox="1"/>
          <p:nvPr/>
        </p:nvSpPr>
        <p:spPr>
          <a:xfrm>
            <a:off x="238540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0"/>
          <p:cNvSpPr txBox="1"/>
          <p:nvPr/>
        </p:nvSpPr>
        <p:spPr>
          <a:xfrm>
            <a:off x="274115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0"/>
          <p:cNvSpPr txBox="1"/>
          <p:nvPr/>
        </p:nvSpPr>
        <p:spPr>
          <a:xfrm>
            <a:off x="3121108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0"/>
          <p:cNvSpPr txBox="1"/>
          <p:nvPr/>
        </p:nvSpPr>
        <p:spPr>
          <a:xfrm>
            <a:off x="3502883" y="169827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0"/>
          <p:cNvSpPr txBox="1"/>
          <p:nvPr/>
        </p:nvSpPr>
        <p:spPr>
          <a:xfrm>
            <a:off x="1956773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0"/>
          <p:cNvSpPr txBox="1"/>
          <p:nvPr/>
        </p:nvSpPr>
        <p:spPr>
          <a:xfrm>
            <a:off x="234201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0"/>
          <p:cNvSpPr txBox="1"/>
          <p:nvPr/>
        </p:nvSpPr>
        <p:spPr>
          <a:xfrm>
            <a:off x="269776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0"/>
          <p:cNvSpPr txBox="1"/>
          <p:nvPr/>
        </p:nvSpPr>
        <p:spPr>
          <a:xfrm>
            <a:off x="3077711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0"/>
          <p:cNvSpPr txBox="1"/>
          <p:nvPr/>
        </p:nvSpPr>
        <p:spPr>
          <a:xfrm>
            <a:off x="3459486" y="2385599"/>
            <a:ext cx="305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/>
          <p:nvPr/>
        </p:nvSpPr>
        <p:spPr>
          <a:xfrm>
            <a:off x="5164325" y="777425"/>
            <a:ext cx="2832600" cy="3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1"/>
          <p:cNvSpPr/>
          <p:nvPr/>
        </p:nvSpPr>
        <p:spPr>
          <a:xfrm>
            <a:off x="12841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1"/>
          <p:cNvSpPr/>
          <p:nvPr/>
        </p:nvSpPr>
        <p:spPr>
          <a:xfrm>
            <a:off x="16660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1"/>
          <p:cNvSpPr/>
          <p:nvPr/>
        </p:nvSpPr>
        <p:spPr>
          <a:xfrm>
            <a:off x="2047950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2426413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1"/>
          <p:cNvSpPr/>
          <p:nvPr/>
        </p:nvSpPr>
        <p:spPr>
          <a:xfrm>
            <a:off x="2811738" y="1013425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61"/>
          <p:cNvSpPr/>
          <p:nvPr/>
        </p:nvSpPr>
        <p:spPr>
          <a:xfrm>
            <a:off x="3193638" y="1776950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1"/>
          <p:cNvSpPr/>
          <p:nvPr/>
        </p:nvSpPr>
        <p:spPr>
          <a:xfrm>
            <a:off x="3193638" y="2276733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1"/>
          <p:cNvSpPr/>
          <p:nvPr/>
        </p:nvSpPr>
        <p:spPr>
          <a:xfrm>
            <a:off x="3193638" y="277650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1"/>
          <p:cNvSpPr/>
          <p:nvPr/>
        </p:nvSpPr>
        <p:spPr>
          <a:xfrm>
            <a:off x="3193638" y="326239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1"/>
          <p:cNvSpPr/>
          <p:nvPr/>
        </p:nvSpPr>
        <p:spPr>
          <a:xfrm>
            <a:off x="28117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2426413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1"/>
          <p:cNvSpPr/>
          <p:nvPr/>
        </p:nvSpPr>
        <p:spPr>
          <a:xfrm>
            <a:off x="20479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1"/>
          <p:cNvSpPr/>
          <p:nvPr/>
        </p:nvSpPr>
        <p:spPr>
          <a:xfrm>
            <a:off x="16660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1"/>
          <p:cNvSpPr/>
          <p:nvPr/>
        </p:nvSpPr>
        <p:spPr>
          <a:xfrm>
            <a:off x="1284138" y="40812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1"/>
          <p:cNvSpPr/>
          <p:nvPr/>
        </p:nvSpPr>
        <p:spPr>
          <a:xfrm>
            <a:off x="1666038" y="277649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1"/>
          <p:cNvSpPr/>
          <p:nvPr/>
        </p:nvSpPr>
        <p:spPr>
          <a:xfrm>
            <a:off x="1478613" y="2158848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2044513" y="1589673"/>
            <a:ext cx="381900" cy="3819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1"/>
          <p:cNvSpPr/>
          <p:nvPr/>
        </p:nvSpPr>
        <p:spPr>
          <a:xfrm>
            <a:off x="1374400" y="1416025"/>
            <a:ext cx="499750" cy="2658525"/>
          </a:xfrm>
          <a:custGeom>
            <a:rect b="b" l="l" r="r" t="t"/>
            <a:pathLst>
              <a:path extrusionOk="0" h="106341" w="19990">
                <a:moveTo>
                  <a:pt x="0" y="0"/>
                </a:moveTo>
                <a:lnTo>
                  <a:pt x="0" y="91070"/>
                </a:lnTo>
                <a:lnTo>
                  <a:pt x="19990" y="106341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0" name="Google Shape;830;p61"/>
          <p:cNvSpPr/>
          <p:nvPr/>
        </p:nvSpPr>
        <p:spPr>
          <a:xfrm>
            <a:off x="1485450" y="3644175"/>
            <a:ext cx="1915800" cy="437300"/>
          </a:xfrm>
          <a:custGeom>
            <a:rect b="b" l="l" r="r" t="t"/>
            <a:pathLst>
              <a:path extrusionOk="0" h="17492" w="76632">
                <a:moveTo>
                  <a:pt x="76632" y="0"/>
                </a:moveTo>
                <a:lnTo>
                  <a:pt x="76632" y="10551"/>
                </a:lnTo>
                <a:lnTo>
                  <a:pt x="0" y="17492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1" name="Google Shape;831;p61"/>
          <p:cNvSpPr/>
          <p:nvPr/>
        </p:nvSpPr>
        <p:spPr>
          <a:xfrm>
            <a:off x="2700175" y="1402150"/>
            <a:ext cx="312350" cy="2672400"/>
          </a:xfrm>
          <a:custGeom>
            <a:rect b="b" l="l" r="r" t="t"/>
            <a:pathLst>
              <a:path extrusionOk="0" h="106896" w="12494">
                <a:moveTo>
                  <a:pt x="0" y="0"/>
                </a:moveTo>
                <a:lnTo>
                  <a:pt x="0" y="94957"/>
                </a:lnTo>
                <a:lnTo>
                  <a:pt x="12494" y="106896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832" name="Google Shape;832;p61"/>
          <p:cNvSpPr/>
          <p:nvPr/>
        </p:nvSpPr>
        <p:spPr>
          <a:xfrm>
            <a:off x="1853350" y="3158300"/>
            <a:ext cx="395650" cy="930125"/>
          </a:xfrm>
          <a:custGeom>
            <a:rect b="b" l="l" r="r" t="t"/>
            <a:pathLst>
              <a:path extrusionOk="0" h="37205" w="15826">
                <a:moveTo>
                  <a:pt x="0" y="0"/>
                </a:moveTo>
                <a:lnTo>
                  <a:pt x="0" y="21379"/>
                </a:lnTo>
                <a:lnTo>
                  <a:pt x="15826" y="37205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cxnSp>
        <p:nvCxnSpPr>
          <p:cNvPr id="833" name="Google Shape;833;p61"/>
          <p:cNvCxnSpPr>
            <a:stCxn id="827" idx="3"/>
          </p:cNvCxnSpPr>
          <p:nvPr/>
        </p:nvCxnSpPr>
        <p:spPr>
          <a:xfrm>
            <a:off x="1860513" y="2349798"/>
            <a:ext cx="1325700" cy="17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61"/>
          <p:cNvSpPr/>
          <p:nvPr/>
        </p:nvSpPr>
        <p:spPr>
          <a:xfrm>
            <a:off x="2332275" y="1402150"/>
            <a:ext cx="291550" cy="2672400"/>
          </a:xfrm>
          <a:custGeom>
            <a:rect b="b" l="l" r="r" t="t"/>
            <a:pathLst>
              <a:path extrusionOk="0" h="106896" w="11662">
                <a:moveTo>
                  <a:pt x="0" y="0"/>
                </a:moveTo>
                <a:lnTo>
                  <a:pt x="11662" y="11939"/>
                </a:lnTo>
                <a:lnTo>
                  <a:pt x="11662" y="106896"/>
                </a:lnTo>
              </a:path>
            </a:pathLst>
          </a:cu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sp>
      <p:cxnSp>
        <p:nvCxnSpPr>
          <p:cNvPr id="835" name="Google Shape;835;p61"/>
          <p:cNvCxnSpPr/>
          <p:nvPr/>
        </p:nvCxnSpPr>
        <p:spPr>
          <a:xfrm flipH="1">
            <a:off x="1589600" y="1409075"/>
            <a:ext cx="6900" cy="742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6" name="Google Shape;836;p61"/>
          <p:cNvCxnSpPr>
            <a:stCxn id="813" idx="2"/>
          </p:cNvCxnSpPr>
          <p:nvPr/>
        </p:nvCxnSpPr>
        <p:spPr>
          <a:xfrm>
            <a:off x="1857000" y="1395325"/>
            <a:ext cx="260100" cy="180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7" name="Google Shape;837;p61"/>
          <p:cNvCxnSpPr/>
          <p:nvPr/>
        </p:nvCxnSpPr>
        <p:spPr>
          <a:xfrm flipH="1">
            <a:off x="2249025" y="1422975"/>
            <a:ext cx="6900" cy="166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61"/>
          <p:cNvCxnSpPr>
            <a:stCxn id="815" idx="2"/>
          </p:cNvCxnSpPr>
          <p:nvPr/>
        </p:nvCxnSpPr>
        <p:spPr>
          <a:xfrm flipH="1">
            <a:off x="2380963" y="1395325"/>
            <a:ext cx="236400" cy="1665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9" name="Google Shape;839;p61"/>
          <p:cNvCxnSpPr>
            <a:endCxn id="817" idx="0"/>
          </p:cNvCxnSpPr>
          <p:nvPr/>
        </p:nvCxnSpPr>
        <p:spPr>
          <a:xfrm>
            <a:off x="3095688" y="1402250"/>
            <a:ext cx="288900" cy="3747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0" name="Google Shape;840;p61"/>
          <p:cNvCxnSpPr>
            <a:endCxn id="818" idx="3"/>
          </p:cNvCxnSpPr>
          <p:nvPr/>
        </p:nvCxnSpPr>
        <p:spPr>
          <a:xfrm flipH="1">
            <a:off x="3575538" y="2464083"/>
            <a:ext cx="401700" cy="3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1" name="Google Shape;841;p61"/>
          <p:cNvCxnSpPr/>
          <p:nvPr/>
        </p:nvCxnSpPr>
        <p:spPr>
          <a:xfrm flipH="1">
            <a:off x="3575538" y="3005508"/>
            <a:ext cx="401700" cy="36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2" name="Google Shape;842;p61"/>
          <p:cNvCxnSpPr/>
          <p:nvPr/>
        </p:nvCxnSpPr>
        <p:spPr>
          <a:xfrm>
            <a:off x="1978275" y="1402150"/>
            <a:ext cx="0" cy="13743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3" name="Google Shape;843;p61"/>
          <p:cNvCxnSpPr>
            <a:stCxn id="817" idx="2"/>
            <a:endCxn id="818" idx="0"/>
          </p:cNvCxnSpPr>
          <p:nvPr/>
        </p:nvCxnSpPr>
        <p:spPr>
          <a:xfrm>
            <a:off x="3384588" y="2158850"/>
            <a:ext cx="0" cy="117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61"/>
          <p:cNvCxnSpPr>
            <a:stCxn id="818" idx="2"/>
            <a:endCxn id="819" idx="0"/>
          </p:cNvCxnSpPr>
          <p:nvPr/>
        </p:nvCxnSpPr>
        <p:spPr>
          <a:xfrm>
            <a:off x="3384588" y="2658633"/>
            <a:ext cx="0" cy="1179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61"/>
          <p:cNvCxnSpPr>
            <a:stCxn id="819" idx="2"/>
            <a:endCxn id="820" idx="0"/>
          </p:cNvCxnSpPr>
          <p:nvPr/>
        </p:nvCxnSpPr>
        <p:spPr>
          <a:xfrm>
            <a:off x="3384588" y="3158408"/>
            <a:ext cx="0" cy="104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p61"/>
          <p:cNvSpPr txBox="1"/>
          <p:nvPr/>
        </p:nvSpPr>
        <p:spPr>
          <a:xfrm>
            <a:off x="1419675" y="2182856"/>
            <a:ext cx="4998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CLS5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1"/>
          <p:cNvSpPr txBox="1"/>
          <p:nvPr/>
        </p:nvSpPr>
        <p:spPr>
          <a:xfrm>
            <a:off x="1575692" y="2817975"/>
            <a:ext cx="5694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CLS30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3" name="Google Shape;853;p62"/>
          <p:cNvGraphicFramePr/>
          <p:nvPr/>
        </p:nvGraphicFramePr>
        <p:xfrm>
          <a:off x="1142394" y="193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{1E6EEB6B-8E09-441D-9D6F-58AE77695625}</a:tableStyleId>
              </a:tblPr>
              <a:tblGrid>
                <a:gridCol w="1715350"/>
                <a:gridCol w="2839525"/>
              </a:tblGrid>
              <a:tr h="5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Номер цикла</a:t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ft (B, C, D)</a:t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(0 &lt;= t &lt;= 19)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(BᴧC) v (~BᴧD)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(20 &lt;= t &lt;= 39)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B+C+D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(40 &lt;= t &lt;= 59)</a:t>
                      </a:r>
                      <a:endParaRPr sz="1200" u="none" cap="none" strike="noStrike"/>
                    </a:p>
                  </a:txBody>
                  <a:tcPr marT="19050" marB="19050" marR="19050" marL="190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(BᴧC) v (BᴧD) v (CᴧD)</a:t>
                      </a:r>
                      <a:endParaRPr sz="1200" u="none" cap="none" strike="noStrike"/>
                    </a:p>
                  </a:txBody>
                  <a:tcPr marT="19050" marB="19050" marR="19050" marL="19050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(60 &lt;= t &lt;= 79)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B+C+D</a:t>
                      </a:r>
                      <a:endParaRPr sz="1200" u="none" cap="none" strike="noStrike"/>
                    </a:p>
                  </a:txBody>
                  <a:tcPr marT="19050" marB="19050" marR="19050" marL="19050"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3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SHA-1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3"/>
          <p:cNvSpPr/>
          <p:nvPr/>
        </p:nvSpPr>
        <p:spPr>
          <a:xfrm>
            <a:off x="1499309" y="1985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Yq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3"/>
          <p:cNvSpPr/>
          <p:nvPr/>
        </p:nvSpPr>
        <p:spPr>
          <a:xfrm>
            <a:off x="329710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3"/>
          <p:cNvSpPr/>
          <p:nvPr/>
        </p:nvSpPr>
        <p:spPr>
          <a:xfrm>
            <a:off x="488665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3"/>
          <p:cNvSpPr/>
          <p:nvPr/>
        </p:nvSpPr>
        <p:spPr>
          <a:xfrm>
            <a:off x="6476209" y="2901200"/>
            <a:ext cx="13536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XOR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3"/>
          <p:cNvSpPr/>
          <p:nvPr/>
        </p:nvSpPr>
        <p:spPr>
          <a:xfrm>
            <a:off x="12633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3"/>
          <p:cNvSpPr/>
          <p:nvPr/>
        </p:nvSpPr>
        <p:spPr>
          <a:xfrm>
            <a:off x="24016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3"/>
          <p:cNvSpPr/>
          <p:nvPr/>
        </p:nvSpPr>
        <p:spPr>
          <a:xfrm>
            <a:off x="32971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63"/>
          <p:cNvSpPr/>
          <p:nvPr/>
        </p:nvSpPr>
        <p:spPr>
          <a:xfrm>
            <a:off x="5115709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3"/>
          <p:cNvSpPr/>
          <p:nvPr/>
        </p:nvSpPr>
        <p:spPr>
          <a:xfrm>
            <a:off x="6684434" y="3782750"/>
            <a:ext cx="895500" cy="458100"/>
          </a:xfrm>
          <a:prstGeom prst="rect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63"/>
          <p:cNvCxnSpPr>
            <a:endCxn id="863" idx="0"/>
          </p:cNvCxnSpPr>
          <p:nvPr/>
        </p:nvCxnSpPr>
        <p:spPr>
          <a:xfrm>
            <a:off x="1707459" y="2436350"/>
            <a:ext cx="3600" cy="1346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9" name="Google Shape;869;p63"/>
          <p:cNvCxnSpPr/>
          <p:nvPr/>
        </p:nvCxnSpPr>
        <p:spPr>
          <a:xfrm>
            <a:off x="2602884" y="2436350"/>
            <a:ext cx="3600" cy="13464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0" name="Google Shape;870;p63"/>
          <p:cNvCxnSpPr/>
          <p:nvPr/>
        </p:nvCxnSpPr>
        <p:spPr>
          <a:xfrm>
            <a:off x="34983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1" name="Google Shape;871;p63"/>
          <p:cNvCxnSpPr/>
          <p:nvPr/>
        </p:nvCxnSpPr>
        <p:spPr>
          <a:xfrm>
            <a:off x="38384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2" name="Google Shape;872;p63"/>
          <p:cNvCxnSpPr/>
          <p:nvPr/>
        </p:nvCxnSpPr>
        <p:spPr>
          <a:xfrm>
            <a:off x="419260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3" name="Google Shape;873;p63"/>
          <p:cNvCxnSpPr/>
          <p:nvPr/>
        </p:nvCxnSpPr>
        <p:spPr>
          <a:xfrm>
            <a:off x="4421659" y="238775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4" name="Google Shape;874;p63"/>
          <p:cNvCxnSpPr/>
          <p:nvPr/>
        </p:nvCxnSpPr>
        <p:spPr>
          <a:xfrm>
            <a:off x="5115709" y="2408585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5" name="Google Shape;875;p63"/>
          <p:cNvCxnSpPr/>
          <p:nvPr/>
        </p:nvCxnSpPr>
        <p:spPr>
          <a:xfrm>
            <a:off x="5330884" y="2408585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6" name="Google Shape;876;p63"/>
          <p:cNvCxnSpPr/>
          <p:nvPr/>
        </p:nvCxnSpPr>
        <p:spPr>
          <a:xfrm>
            <a:off x="5789009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7" name="Google Shape;877;p63"/>
          <p:cNvCxnSpPr/>
          <p:nvPr/>
        </p:nvCxnSpPr>
        <p:spPr>
          <a:xfrm>
            <a:off x="600418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8" name="Google Shape;878;p63"/>
          <p:cNvCxnSpPr/>
          <p:nvPr/>
        </p:nvCxnSpPr>
        <p:spPr>
          <a:xfrm>
            <a:off x="668443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79" name="Google Shape;879;p63"/>
          <p:cNvCxnSpPr/>
          <p:nvPr/>
        </p:nvCxnSpPr>
        <p:spPr>
          <a:xfrm>
            <a:off x="6906559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0" name="Google Shape;880;p63"/>
          <p:cNvCxnSpPr/>
          <p:nvPr/>
        </p:nvCxnSpPr>
        <p:spPr>
          <a:xfrm>
            <a:off x="736468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1" name="Google Shape;881;p63"/>
          <p:cNvCxnSpPr/>
          <p:nvPr/>
        </p:nvCxnSpPr>
        <p:spPr>
          <a:xfrm>
            <a:off x="7579934" y="2387760"/>
            <a:ext cx="0" cy="4998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2" name="Google Shape;882;p63"/>
          <p:cNvCxnSpPr/>
          <p:nvPr/>
        </p:nvCxnSpPr>
        <p:spPr>
          <a:xfrm flipH="1">
            <a:off x="3873275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3" name="Google Shape;883;p63"/>
          <p:cNvCxnSpPr/>
          <p:nvPr/>
        </p:nvCxnSpPr>
        <p:spPr>
          <a:xfrm flipH="1">
            <a:off x="5560000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4" name="Google Shape;884;p63"/>
          <p:cNvCxnSpPr/>
          <p:nvPr/>
        </p:nvCxnSpPr>
        <p:spPr>
          <a:xfrm flipH="1">
            <a:off x="7128725" y="3366525"/>
            <a:ext cx="6900" cy="416100"/>
          </a:xfrm>
          <a:prstGeom prst="straightConnector1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85" name="Google Shape;885;p63"/>
          <p:cNvSpPr txBox="1"/>
          <p:nvPr/>
        </p:nvSpPr>
        <p:spPr>
          <a:xfrm>
            <a:off x="33144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63"/>
          <p:cNvSpPr txBox="1"/>
          <p:nvPr/>
        </p:nvSpPr>
        <p:spPr>
          <a:xfrm>
            <a:off x="36545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63"/>
          <p:cNvSpPr txBox="1"/>
          <p:nvPr/>
        </p:nvSpPr>
        <p:spPr>
          <a:xfrm>
            <a:off x="4008700" y="2089300"/>
            <a:ext cx="3678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3"/>
          <p:cNvSpPr txBox="1"/>
          <p:nvPr/>
        </p:nvSpPr>
        <p:spPr>
          <a:xfrm>
            <a:off x="4237750" y="2089300"/>
            <a:ext cx="461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W13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63"/>
          <p:cNvSpPr txBox="1"/>
          <p:nvPr/>
        </p:nvSpPr>
        <p:spPr>
          <a:xfrm>
            <a:off x="4754680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Wt-16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63"/>
          <p:cNvSpPr txBox="1"/>
          <p:nvPr/>
        </p:nvSpPr>
        <p:spPr>
          <a:xfrm>
            <a:off x="513670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Wt-14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63"/>
          <p:cNvSpPr txBox="1"/>
          <p:nvPr/>
        </p:nvSpPr>
        <p:spPr>
          <a:xfrm>
            <a:off x="556690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63"/>
          <p:cNvSpPr txBox="1"/>
          <p:nvPr/>
        </p:nvSpPr>
        <p:spPr>
          <a:xfrm>
            <a:off x="5879253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Wt-3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63"/>
          <p:cNvSpPr txBox="1"/>
          <p:nvPr/>
        </p:nvSpPr>
        <p:spPr>
          <a:xfrm>
            <a:off x="6437931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W63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63"/>
          <p:cNvSpPr txBox="1"/>
          <p:nvPr/>
        </p:nvSpPr>
        <p:spPr>
          <a:xfrm>
            <a:off x="6695294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W65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63"/>
          <p:cNvSpPr txBox="1"/>
          <p:nvPr/>
        </p:nvSpPr>
        <p:spPr>
          <a:xfrm>
            <a:off x="7066319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W74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63"/>
          <p:cNvSpPr txBox="1"/>
          <p:nvPr/>
        </p:nvSpPr>
        <p:spPr>
          <a:xfrm>
            <a:off x="7322826" y="2089300"/>
            <a:ext cx="513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W76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работы с бинарным деревом.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алгоритмы хеширования.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4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Сравнение SHA-1 и MD5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2" name="Google Shape;902;p64"/>
          <p:cNvGraphicFramePr/>
          <p:nvPr/>
        </p:nvGraphicFramePr>
        <p:xfrm>
          <a:off x="1142394" y="1935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{1E6EEB6B-8E09-441D-9D6F-58AE77695625}</a:tableStyleId>
              </a:tblPr>
              <a:tblGrid>
                <a:gridCol w="2838175"/>
                <a:gridCol w="1530000"/>
                <a:gridCol w="1849125"/>
              </a:tblGrid>
              <a:tr h="50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MD5 </a:t>
                      </a:r>
                      <a:endParaRPr b="1" i="0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3F3F3"/>
                          </a:solidFill>
                        </a:rPr>
                        <a:t>SHA-1</a:t>
                      </a:r>
                      <a:endParaRPr b="1" i="0" sz="12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D6E"/>
                    </a:solidFill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Длина дайджеста 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128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160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E9ED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Размер блока обработки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512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512 бит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итераций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64 (4 цикла по 16 итераций в каждом)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80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элементарных логических функций 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3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Число дополнительных констант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64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u="none" cap="none" strike="noStrike"/>
                        <a:t>4</a:t>
                      </a:r>
                      <a:endParaRPr b="0" i="0" sz="1200" u="none" cap="none" strike="noStrike">
                        <a:solidFill>
                          <a:srgbClr val="2C2D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>
                    <a:lnL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2C2D3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5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Примеры для закрепления материала на практике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6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lang="en-US" sz="3200">
                <a:solidFill>
                  <a:srgbClr val="4C5D6E"/>
                </a:solidFill>
              </a:rPr>
              <a:t>1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Сравнение строк с помощью хеширования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7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Задача </a:t>
            </a:r>
            <a:r>
              <a:rPr lang="en-US" sz="3200">
                <a:solidFill>
                  <a:srgbClr val="4C5D6E"/>
                </a:solidFill>
              </a:rPr>
              <a:t>2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. Поиск подстроки</a:t>
            </a:r>
            <a:endParaRPr b="0" i="0" sz="1400" u="none" cap="none" strike="noStrik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8"/>
          <p:cNvSpPr/>
          <p:nvPr/>
        </p:nvSpPr>
        <p:spPr>
          <a:xfrm>
            <a:off x="1142425" y="1783925"/>
            <a:ext cx="6854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Дана строка s длины n, в которой мы хотим найти все вхождения строки t длины m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Найдем хеш строки t (всей строки целиком)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Найдем хеши всех префиксов строки s</a:t>
            </a:r>
            <a:r>
              <a:rPr lang="en-US" sz="1600">
                <a:solidFill>
                  <a:srgbClr val="2C2D30"/>
                </a:solidFill>
              </a:rPr>
              <a:t>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Будем двигаться по строке s</a:t>
            </a:r>
            <a:r>
              <a:rPr lang="en-US" sz="1600">
                <a:solidFill>
                  <a:srgbClr val="2C2D30"/>
                </a:solidFill>
              </a:rPr>
              <a:t> </a:t>
            </a: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окном длины m, сравнивая подстроки s(i...i+m-1).</a:t>
            </a:r>
            <a:endParaRPr b="1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6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 решения задачи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9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69"/>
          <p:cNvSpPr/>
          <p:nvPr/>
        </p:nvSpPr>
        <p:spPr>
          <a:xfrm>
            <a:off x="1144800" y="1371300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</a:rPr>
              <a:t>Определить количество различных подстрок с использованием хеш-функции. Задача: на вход функции дана строка, требуется вернуть количество различных подстрок в этой строке.</a:t>
            </a:r>
            <a:endParaRPr>
              <a:solidFill>
                <a:srgbClr val="2C2D3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US">
                <a:solidFill>
                  <a:srgbClr val="2C2D30"/>
                </a:solidFill>
              </a:rPr>
              <a:t>Примечание:</a:t>
            </a:r>
            <a:r>
              <a:rPr lang="en-US">
                <a:solidFill>
                  <a:srgbClr val="2C2D30"/>
                </a:solidFill>
              </a:rPr>
              <a:t> в сумму не включаем пустую строку и строку целиком.</a:t>
            </a:r>
            <a:endParaRPr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</a:t>
            </a: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задание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/>
          <p:nvPr/>
        </p:nvSpPr>
        <p:spPr>
          <a:xfrm>
            <a:off x="1144800" y="1340275"/>
            <a:ext cx="685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 startAt="2"/>
            </a:pPr>
            <a:r>
              <a:rPr b="0" i="0" lang="en-US" sz="16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Закодировать любую строку по алгоритму Хаффмана.</a:t>
            </a:r>
            <a:endParaRPr b="0" i="0" sz="16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1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Хеширование.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Примеры для закрепления материала.</a:t>
            </a:r>
            <a:endParaRPr b="0" i="0" sz="2000" u="none" cap="none" strike="noStrik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Двоичные деревья поиска</a:t>
            </a:r>
            <a:endParaRPr b="0" i="0" sz="1400" u="none" cap="none" strike="noStrik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Представление двоичного дерева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0"/>
          <p:cNvSpPr/>
          <p:nvPr/>
        </p:nvSpPr>
        <p:spPr>
          <a:xfrm>
            <a:off x="4185600" y="19435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0"/>
          <p:cNvSpPr/>
          <p:nvPr/>
        </p:nvSpPr>
        <p:spPr>
          <a:xfrm>
            <a:off x="5594675" y="2554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0"/>
          <p:cNvSpPr/>
          <p:nvPr/>
        </p:nvSpPr>
        <p:spPr>
          <a:xfrm>
            <a:off x="6601175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0"/>
          <p:cNvSpPr/>
          <p:nvPr/>
        </p:nvSpPr>
        <p:spPr>
          <a:xfrm>
            <a:off x="61499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0"/>
          <p:cNvSpPr/>
          <p:nvPr/>
        </p:nvSpPr>
        <p:spPr>
          <a:xfrm>
            <a:off x="71773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0"/>
          <p:cNvSpPr/>
          <p:nvPr/>
        </p:nvSpPr>
        <p:spPr>
          <a:xfrm>
            <a:off x="53933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4782550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44426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0"/>
          <p:cNvSpPr/>
          <p:nvPr/>
        </p:nvSpPr>
        <p:spPr>
          <a:xfrm>
            <a:off x="399142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3574950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0"/>
          <p:cNvSpPr/>
          <p:nvPr/>
        </p:nvSpPr>
        <p:spPr>
          <a:xfrm>
            <a:off x="2755875" y="2554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305435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/>
          <p:nvPr/>
        </p:nvSpPr>
        <p:spPr>
          <a:xfrm>
            <a:off x="1728575" y="31166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2098375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1142400" y="36997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40"/>
          <p:cNvCxnSpPr>
            <a:stCxn id="198" idx="2"/>
            <a:endCxn id="208" idx="0"/>
          </p:cNvCxnSpPr>
          <p:nvPr/>
        </p:nvCxnSpPr>
        <p:spPr>
          <a:xfrm flipH="1">
            <a:off x="2946600" y="2134375"/>
            <a:ext cx="12390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4" name="Google Shape;214;p40"/>
          <p:cNvCxnSpPr>
            <a:stCxn id="198" idx="6"/>
            <a:endCxn id="199" idx="0"/>
          </p:cNvCxnSpPr>
          <p:nvPr/>
        </p:nvCxnSpPr>
        <p:spPr>
          <a:xfrm>
            <a:off x="4567200" y="2134375"/>
            <a:ext cx="1218300" cy="420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40"/>
          <p:cNvCxnSpPr>
            <a:stCxn id="208" idx="2"/>
            <a:endCxn id="210" idx="0"/>
          </p:cNvCxnSpPr>
          <p:nvPr/>
        </p:nvCxnSpPr>
        <p:spPr>
          <a:xfrm flipH="1">
            <a:off x="1919475" y="2745200"/>
            <a:ext cx="8364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40"/>
          <p:cNvCxnSpPr>
            <a:stCxn id="208" idx="6"/>
            <a:endCxn id="207" idx="0"/>
          </p:cNvCxnSpPr>
          <p:nvPr/>
        </p:nvCxnSpPr>
        <p:spPr>
          <a:xfrm>
            <a:off x="3137475" y="2745200"/>
            <a:ext cx="6282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40"/>
          <p:cNvCxnSpPr>
            <a:stCxn id="210" idx="2"/>
            <a:endCxn id="212" idx="0"/>
          </p:cNvCxnSpPr>
          <p:nvPr/>
        </p:nvCxnSpPr>
        <p:spPr>
          <a:xfrm flipH="1">
            <a:off x="1333175" y="3307450"/>
            <a:ext cx="395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40"/>
          <p:cNvCxnSpPr>
            <a:stCxn id="210" idx="6"/>
            <a:endCxn id="211" idx="0"/>
          </p:cNvCxnSpPr>
          <p:nvPr/>
        </p:nvCxnSpPr>
        <p:spPr>
          <a:xfrm>
            <a:off x="2110175" y="3307450"/>
            <a:ext cx="1791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9" name="Google Shape;219;p40"/>
          <p:cNvCxnSpPr>
            <a:stCxn id="207" idx="2"/>
            <a:endCxn id="209" idx="0"/>
          </p:cNvCxnSpPr>
          <p:nvPr/>
        </p:nvCxnSpPr>
        <p:spPr>
          <a:xfrm flipH="1">
            <a:off x="3245250" y="3307450"/>
            <a:ext cx="329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0" name="Google Shape;220;p40"/>
          <p:cNvCxnSpPr>
            <a:stCxn id="207" idx="6"/>
            <a:endCxn id="206" idx="0"/>
          </p:cNvCxnSpPr>
          <p:nvPr/>
        </p:nvCxnSpPr>
        <p:spPr>
          <a:xfrm>
            <a:off x="3956550" y="3307450"/>
            <a:ext cx="2256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1" name="Google Shape;221;p40"/>
          <p:cNvCxnSpPr>
            <a:stCxn id="204" idx="2"/>
            <a:endCxn id="205" idx="0"/>
          </p:cNvCxnSpPr>
          <p:nvPr/>
        </p:nvCxnSpPr>
        <p:spPr>
          <a:xfrm flipH="1">
            <a:off x="4633450" y="3307450"/>
            <a:ext cx="1491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2" name="Google Shape;222;p40"/>
          <p:cNvCxnSpPr>
            <a:stCxn id="204" idx="6"/>
            <a:endCxn id="203" idx="0"/>
          </p:cNvCxnSpPr>
          <p:nvPr/>
        </p:nvCxnSpPr>
        <p:spPr>
          <a:xfrm>
            <a:off x="5164150" y="3307450"/>
            <a:ext cx="4200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3" name="Google Shape;223;p40"/>
          <p:cNvCxnSpPr>
            <a:stCxn id="199" idx="2"/>
            <a:endCxn id="204" idx="0"/>
          </p:cNvCxnSpPr>
          <p:nvPr/>
        </p:nvCxnSpPr>
        <p:spPr>
          <a:xfrm flipH="1">
            <a:off x="4973375" y="2745200"/>
            <a:ext cx="6213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4" name="Google Shape;224;p40"/>
          <p:cNvCxnSpPr>
            <a:stCxn id="199" idx="6"/>
            <a:endCxn id="200" idx="0"/>
          </p:cNvCxnSpPr>
          <p:nvPr/>
        </p:nvCxnSpPr>
        <p:spPr>
          <a:xfrm>
            <a:off x="5976275" y="2745200"/>
            <a:ext cx="815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5" name="Google Shape;225;p40"/>
          <p:cNvCxnSpPr>
            <a:stCxn id="200" idx="2"/>
            <a:endCxn id="201" idx="0"/>
          </p:cNvCxnSpPr>
          <p:nvPr/>
        </p:nvCxnSpPr>
        <p:spPr>
          <a:xfrm flipH="1">
            <a:off x="6340775" y="330745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6" name="Google Shape;226;p40"/>
          <p:cNvCxnSpPr>
            <a:stCxn id="200" idx="6"/>
            <a:endCxn id="202" idx="0"/>
          </p:cNvCxnSpPr>
          <p:nvPr/>
        </p:nvCxnSpPr>
        <p:spPr>
          <a:xfrm>
            <a:off x="6982775" y="3307450"/>
            <a:ext cx="3852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40"/>
          <p:cNvSpPr txBox="1"/>
          <p:nvPr/>
        </p:nvSpPr>
        <p:spPr>
          <a:xfrm>
            <a:off x="4247986" y="19366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814786" y="255950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5605010" y="2559500"/>
            <a:ext cx="385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1787486" y="31217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12013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21382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3633861" y="3126850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103811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4031136" y="3704825"/>
            <a:ext cx="305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4792888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44911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53933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6601177" y="3126850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6149977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7177302" y="3704825"/>
            <a:ext cx="3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486190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1"/>
          <p:cNvSpPr/>
          <p:nvPr/>
        </p:nvSpPr>
        <p:spPr>
          <a:xfrm>
            <a:off x="4410726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/>
          <p:nvPr/>
        </p:nvSpPr>
        <p:spPr>
          <a:xfrm>
            <a:off x="3445884" y="22281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1"/>
          <p:cNvSpPr/>
          <p:nvPr/>
        </p:nvSpPr>
        <p:spPr>
          <a:xfrm>
            <a:off x="392483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1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41"/>
          <p:cNvCxnSpPr>
            <a:stCxn id="249" idx="2"/>
            <a:endCxn id="251" idx="0"/>
          </p:cNvCxnSpPr>
          <p:nvPr/>
        </p:nvCxnSpPr>
        <p:spPr>
          <a:xfrm flipH="1">
            <a:off x="2672184" y="2418950"/>
            <a:ext cx="773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5" name="Google Shape;255;p41"/>
          <p:cNvCxnSpPr>
            <a:stCxn id="249" idx="6"/>
            <a:endCxn id="248" idx="0"/>
          </p:cNvCxnSpPr>
          <p:nvPr/>
        </p:nvCxnSpPr>
        <p:spPr>
          <a:xfrm>
            <a:off x="3827484" y="2418950"/>
            <a:ext cx="7740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41"/>
          <p:cNvCxnSpPr>
            <a:stCxn id="251" idx="2"/>
            <a:endCxn id="253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41"/>
          <p:cNvCxnSpPr>
            <a:stCxn id="251" idx="6"/>
            <a:endCxn id="252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41"/>
          <p:cNvCxnSpPr>
            <a:stCxn id="248" idx="2"/>
            <a:endCxn id="250" idx="0"/>
          </p:cNvCxnSpPr>
          <p:nvPr/>
        </p:nvCxnSpPr>
        <p:spPr>
          <a:xfrm flipH="1">
            <a:off x="4115526" y="2981200"/>
            <a:ext cx="2952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9" name="Google Shape;259;p41"/>
          <p:cNvCxnSpPr>
            <a:stCxn id="248" idx="6"/>
            <a:endCxn id="247" idx="0"/>
          </p:cNvCxnSpPr>
          <p:nvPr/>
        </p:nvCxnSpPr>
        <p:spPr>
          <a:xfrm>
            <a:off x="4792326" y="298120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p41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2"/>
          <p:cNvSpPr/>
          <p:nvPr/>
        </p:nvSpPr>
        <p:spPr>
          <a:xfrm>
            <a:off x="486190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4410726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3445884" y="22281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2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2"/>
          <p:cNvCxnSpPr>
            <a:stCxn id="268" idx="2"/>
            <a:endCxn id="269" idx="0"/>
          </p:cNvCxnSpPr>
          <p:nvPr/>
        </p:nvCxnSpPr>
        <p:spPr>
          <a:xfrm flipH="1">
            <a:off x="2672184" y="2418950"/>
            <a:ext cx="7737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3" name="Google Shape;273;p42"/>
          <p:cNvCxnSpPr>
            <a:stCxn id="268" idx="6"/>
            <a:endCxn id="267" idx="0"/>
          </p:cNvCxnSpPr>
          <p:nvPr/>
        </p:nvCxnSpPr>
        <p:spPr>
          <a:xfrm>
            <a:off x="3827484" y="2418950"/>
            <a:ext cx="774000" cy="371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42"/>
          <p:cNvCxnSpPr>
            <a:stCxn id="269" idx="2"/>
            <a:endCxn id="271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5" name="Google Shape;275;p42"/>
          <p:cNvCxnSpPr>
            <a:stCxn id="269" idx="6"/>
            <a:endCxn id="270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6" name="Google Shape;276;p42"/>
          <p:cNvCxnSpPr>
            <a:stCxn id="267" idx="6"/>
            <a:endCxn id="266" idx="0"/>
          </p:cNvCxnSpPr>
          <p:nvPr/>
        </p:nvCxnSpPr>
        <p:spPr>
          <a:xfrm>
            <a:off x="4792326" y="2981200"/>
            <a:ext cx="2604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7" name="Google Shape;277;p42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42"/>
          <p:cNvCxnSpPr>
            <a:stCxn id="270" idx="2"/>
            <a:endCxn id="278" idx="0"/>
          </p:cNvCxnSpPr>
          <p:nvPr/>
        </p:nvCxnSpPr>
        <p:spPr>
          <a:xfrm flipH="1">
            <a:off x="2778058" y="3564275"/>
            <a:ext cx="1908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1142399" y="3428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Разновидности бинарных деревьев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3"/>
          <p:cNvSpPr/>
          <p:nvPr/>
        </p:nvSpPr>
        <p:spPr>
          <a:xfrm>
            <a:off x="2481364" y="279040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3"/>
          <p:cNvSpPr/>
          <p:nvPr/>
        </p:nvSpPr>
        <p:spPr>
          <a:xfrm>
            <a:off x="2968858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3"/>
          <p:cNvSpPr/>
          <p:nvPr/>
        </p:nvSpPr>
        <p:spPr>
          <a:xfrm>
            <a:off x="2012883" y="337347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43"/>
          <p:cNvCxnSpPr>
            <a:stCxn id="285" idx="2"/>
            <a:endCxn id="287" idx="0"/>
          </p:cNvCxnSpPr>
          <p:nvPr/>
        </p:nvCxnSpPr>
        <p:spPr>
          <a:xfrm flipH="1">
            <a:off x="2203564" y="2981200"/>
            <a:ext cx="2778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43"/>
          <p:cNvCxnSpPr>
            <a:stCxn id="285" idx="6"/>
            <a:endCxn id="286" idx="0"/>
          </p:cNvCxnSpPr>
          <p:nvPr/>
        </p:nvCxnSpPr>
        <p:spPr>
          <a:xfrm>
            <a:off x="2862964" y="2981200"/>
            <a:ext cx="296700" cy="392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43"/>
          <p:cNvSpPr txBox="1"/>
          <p:nvPr/>
        </p:nvSpPr>
        <p:spPr>
          <a:xfrm>
            <a:off x="1492375" y="2228150"/>
            <a:ext cx="520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2587258" y="38524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3059258" y="2457219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2481383" y="1971350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1946908" y="4303625"/>
            <a:ext cx="381600" cy="381600"/>
          </a:xfrm>
          <a:prstGeom prst="ellipse">
            <a:avLst/>
          </a:prstGeom>
          <a:solidFill>
            <a:srgbClr val="E9EDF4"/>
          </a:solidFill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43"/>
          <p:cNvCxnSpPr>
            <a:stCxn id="293" idx="6"/>
            <a:endCxn id="292" idx="0"/>
          </p:cNvCxnSpPr>
          <p:nvPr/>
        </p:nvCxnSpPr>
        <p:spPr>
          <a:xfrm>
            <a:off x="2862983" y="2162150"/>
            <a:ext cx="387000" cy="2952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43"/>
          <p:cNvCxnSpPr>
            <a:stCxn id="292" idx="2"/>
            <a:endCxn id="285" idx="0"/>
          </p:cNvCxnSpPr>
          <p:nvPr/>
        </p:nvCxnSpPr>
        <p:spPr>
          <a:xfrm flipH="1">
            <a:off x="2672258" y="2648019"/>
            <a:ext cx="387000" cy="1425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7" name="Google Shape;297;p43"/>
          <p:cNvCxnSpPr>
            <a:stCxn id="287" idx="6"/>
            <a:endCxn id="291" idx="0"/>
          </p:cNvCxnSpPr>
          <p:nvPr/>
        </p:nvCxnSpPr>
        <p:spPr>
          <a:xfrm>
            <a:off x="2394483" y="3564275"/>
            <a:ext cx="383700" cy="2880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8" name="Google Shape;298;p43"/>
          <p:cNvCxnSpPr>
            <a:stCxn id="291" idx="2"/>
            <a:endCxn id="294" idx="0"/>
          </p:cNvCxnSpPr>
          <p:nvPr/>
        </p:nvCxnSpPr>
        <p:spPr>
          <a:xfrm flipH="1">
            <a:off x="2137858" y="4043225"/>
            <a:ext cx="449400" cy="260400"/>
          </a:xfrm>
          <a:prstGeom prst="bentConnector2">
            <a:avLst/>
          </a:prstGeom>
          <a:noFill/>
          <a:ln cap="flat" cmpd="sng" w="9525">
            <a:solidFill>
              <a:srgbClr val="4C5D6E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