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4" r:id="rId2"/>
    <p:sldId id="275" r:id="rId3"/>
    <p:sldId id="276" r:id="rId4"/>
    <p:sldId id="277" r:id="rId5"/>
    <p:sldId id="278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333333"/>
    <a:srgbClr val="F7E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03"/>
    <p:restoredTop sz="86419"/>
  </p:normalViewPr>
  <p:slideViewPr>
    <p:cSldViewPr snapToGrid="0" snapToObjects="1">
      <p:cViewPr varScale="1">
        <p:scale>
          <a:sx n="164" d="100"/>
          <a:sy n="164" d="100"/>
        </p:scale>
        <p:origin x="520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44" d="100"/>
          <a:sy n="144" d="100"/>
        </p:scale>
        <p:origin x="653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14A-4B47-9766-36A982115E0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14A-4B47-9766-36A982115E0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14A-4B47-9766-36A982115E0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14A-4B47-9766-36A982115E0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64-324F-ABB5-99E8A2BAD9D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prstMaterial="flat">
              <a:bevelT w="50800" h="101600" prst="angle"/>
              <a:contourClr>
                <a:srgbClr val="000000"/>
              </a:contourClr>
            </a:sp3d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C20-904F-853B-0D4C5539AEC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C20-904F-853B-0D4C5539AEC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C20-904F-853B-0D4C5539AEC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C20-904F-853B-0D4C5539AEC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64-324F-ABB5-99E8A2BAD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42850112"/>
        <c:axId val="243026000"/>
      </c:barChart>
      <c:valAx>
        <c:axId val="243026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850112"/>
        <c:crosses val="autoZero"/>
        <c:crossBetween val="between"/>
      </c:valAx>
      <c:catAx>
        <c:axId val="2428501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0260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3B546F-BE0F-1849-AB31-ADD43D93FF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A2FC0-278A-8649-A895-2976BB206B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FB2F4-1812-DD4D-BF0C-263DB89E82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19BE4-06E0-E845-9E49-CCFF91DE31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43E1630-ED83-BC46-A9FC-C07F4FE812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D3E35-4AF3-D940-9EB2-6EB7BA6894E5}" type="datetimeFigureOut">
              <a:rPr lang="en-US" smtClean="0"/>
              <a:t>11/15/21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44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322F3-AB65-A64B-9700-8FBC01F3EE02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41453-96BF-7F45-9044-514C3EFC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5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CF17B3-836C-2A48-98E2-51B1497262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956797"/>
            <a:ext cx="12192001" cy="3901204"/>
          </a:xfrm>
          <a:prstGeom prst="rect">
            <a:avLst/>
          </a:prstGeom>
        </p:spPr>
      </p:pic>
      <p:sp>
        <p:nvSpPr>
          <p:cNvPr id="25" name="Freeform 24">
            <a:extLst>
              <a:ext uri="{FF2B5EF4-FFF2-40B4-BE49-F238E27FC236}">
                <a16:creationId xmlns:a16="http://schemas.microsoft.com/office/drawing/2014/main" id="{3BE29AAA-CEAA-F14B-BBA6-12C511CC7E4B}"/>
              </a:ext>
            </a:extLst>
          </p:cNvPr>
          <p:cNvSpPr>
            <a:spLocks noChangeAspect="1"/>
          </p:cNvSpPr>
          <p:nvPr/>
        </p:nvSpPr>
        <p:spPr>
          <a:xfrm>
            <a:off x="8333292" y="0"/>
            <a:ext cx="3858708" cy="6858000"/>
          </a:xfrm>
          <a:custGeom>
            <a:avLst/>
            <a:gdLst>
              <a:gd name="connsiteX0" fmla="*/ 2806037 w 3858708"/>
              <a:gd name="connsiteY0" fmla="*/ 0 h 6858000"/>
              <a:gd name="connsiteX1" fmla="*/ 3858708 w 3858708"/>
              <a:gd name="connsiteY1" fmla="*/ 0 h 6858000"/>
              <a:gd name="connsiteX2" fmla="*/ 3858708 w 3858708"/>
              <a:gd name="connsiteY2" fmla="*/ 6858000 h 6858000"/>
              <a:gd name="connsiteX3" fmla="*/ 2806037 w 3858708"/>
              <a:gd name="connsiteY3" fmla="*/ 6858000 h 6858000"/>
              <a:gd name="connsiteX4" fmla="*/ 2784029 w 3858708"/>
              <a:gd name="connsiteY4" fmla="*/ 6858000 h 6858000"/>
              <a:gd name="connsiteX5" fmla="*/ 0 w 3858708"/>
              <a:gd name="connsiteY5" fmla="*/ 6858000 h 6858000"/>
              <a:gd name="connsiteX6" fmla="*/ 2806037 w 3858708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58708" h="6858000">
                <a:moveTo>
                  <a:pt x="2806037" y="0"/>
                </a:moveTo>
                <a:lnTo>
                  <a:pt x="3858708" y="0"/>
                </a:lnTo>
                <a:lnTo>
                  <a:pt x="3858708" y="6858000"/>
                </a:lnTo>
                <a:lnTo>
                  <a:pt x="2806037" y="6858000"/>
                </a:lnTo>
                <a:lnTo>
                  <a:pt x="2784029" y="6858000"/>
                </a:lnTo>
                <a:lnTo>
                  <a:pt x="0" y="6858000"/>
                </a:lnTo>
                <a:lnTo>
                  <a:pt x="2806037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A02CA-5D48-8D4E-801B-99DDB74A6F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602557"/>
            <a:ext cx="7665217" cy="1826443"/>
          </a:xfrm>
        </p:spPr>
        <p:txBody>
          <a:bodyPr anchor="t" anchorCtr="0"/>
          <a:lstStyle>
            <a:lvl1pPr algn="l">
              <a:defRPr sz="6000" b="0" i="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Short title – Georgia 60pt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9EAFA-4C75-3343-8DD8-E24882228A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720999"/>
            <a:ext cx="7707237" cy="542194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Font: Tahoma, no larger than 20pt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5CF369-A25E-4F4C-BA72-0FCAEE676534}"/>
              </a:ext>
            </a:extLst>
          </p:cNvPr>
          <p:cNvCxnSpPr>
            <a:cxnSpLocks/>
          </p:cNvCxnSpPr>
          <p:nvPr userDrawn="1"/>
        </p:nvCxnSpPr>
        <p:spPr>
          <a:xfrm>
            <a:off x="1104900" y="1432876"/>
            <a:ext cx="76652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5DC82199-CDE6-7745-8CFD-E9BF05D68841}"/>
              </a:ext>
            </a:extLst>
          </p:cNvPr>
          <p:cNvSpPr/>
          <p:nvPr userDrawn="1"/>
        </p:nvSpPr>
        <p:spPr>
          <a:xfrm>
            <a:off x="7747755" y="0"/>
            <a:ext cx="4444245" cy="6858000"/>
          </a:xfrm>
          <a:custGeom>
            <a:avLst/>
            <a:gdLst>
              <a:gd name="connsiteX0" fmla="*/ 2806037 w 4444245"/>
              <a:gd name="connsiteY0" fmla="*/ 0 h 6858000"/>
              <a:gd name="connsiteX1" fmla="*/ 4444245 w 4444245"/>
              <a:gd name="connsiteY1" fmla="*/ 0 h 6858000"/>
              <a:gd name="connsiteX2" fmla="*/ 4444245 w 4444245"/>
              <a:gd name="connsiteY2" fmla="*/ 6858000 h 6858000"/>
              <a:gd name="connsiteX3" fmla="*/ 2806037 w 4444245"/>
              <a:gd name="connsiteY3" fmla="*/ 6858000 h 6858000"/>
              <a:gd name="connsiteX4" fmla="*/ 2784029 w 4444245"/>
              <a:gd name="connsiteY4" fmla="*/ 6858000 h 6858000"/>
              <a:gd name="connsiteX5" fmla="*/ 0 w 4444245"/>
              <a:gd name="connsiteY5" fmla="*/ 6858000 h 6858000"/>
              <a:gd name="connsiteX6" fmla="*/ 2806037 w 444424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4245" h="6858000">
                <a:moveTo>
                  <a:pt x="2806037" y="0"/>
                </a:moveTo>
                <a:lnTo>
                  <a:pt x="4444245" y="0"/>
                </a:lnTo>
                <a:lnTo>
                  <a:pt x="4444245" y="6858000"/>
                </a:lnTo>
                <a:lnTo>
                  <a:pt x="2806037" y="6858000"/>
                </a:lnTo>
                <a:lnTo>
                  <a:pt x="2784029" y="6858000"/>
                </a:lnTo>
                <a:lnTo>
                  <a:pt x="0" y="6858000"/>
                </a:lnTo>
                <a:lnTo>
                  <a:pt x="2806037" y="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148A1D1-A9B0-F144-91D6-B814A39EF937}"/>
              </a:ext>
            </a:extLst>
          </p:cNvPr>
          <p:cNvSpPr>
            <a:spLocks noChangeAspect="1"/>
          </p:cNvSpPr>
          <p:nvPr userDrawn="1"/>
        </p:nvSpPr>
        <p:spPr>
          <a:xfrm>
            <a:off x="8333292" y="0"/>
            <a:ext cx="3858708" cy="6858000"/>
          </a:xfrm>
          <a:custGeom>
            <a:avLst/>
            <a:gdLst>
              <a:gd name="connsiteX0" fmla="*/ 2806037 w 3858708"/>
              <a:gd name="connsiteY0" fmla="*/ 0 h 6858000"/>
              <a:gd name="connsiteX1" fmla="*/ 3858708 w 3858708"/>
              <a:gd name="connsiteY1" fmla="*/ 0 h 6858000"/>
              <a:gd name="connsiteX2" fmla="*/ 3858708 w 3858708"/>
              <a:gd name="connsiteY2" fmla="*/ 6858000 h 6858000"/>
              <a:gd name="connsiteX3" fmla="*/ 2806037 w 3858708"/>
              <a:gd name="connsiteY3" fmla="*/ 6858000 h 6858000"/>
              <a:gd name="connsiteX4" fmla="*/ 2784029 w 3858708"/>
              <a:gd name="connsiteY4" fmla="*/ 6858000 h 6858000"/>
              <a:gd name="connsiteX5" fmla="*/ 0 w 3858708"/>
              <a:gd name="connsiteY5" fmla="*/ 6858000 h 6858000"/>
              <a:gd name="connsiteX6" fmla="*/ 2806037 w 3858708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58708" h="6858000">
                <a:moveTo>
                  <a:pt x="2806037" y="0"/>
                </a:moveTo>
                <a:lnTo>
                  <a:pt x="3858708" y="0"/>
                </a:lnTo>
                <a:lnTo>
                  <a:pt x="3858708" y="6858000"/>
                </a:lnTo>
                <a:lnTo>
                  <a:pt x="2806037" y="6858000"/>
                </a:lnTo>
                <a:lnTo>
                  <a:pt x="2784029" y="6858000"/>
                </a:lnTo>
                <a:lnTo>
                  <a:pt x="0" y="6858000"/>
                </a:lnTo>
                <a:lnTo>
                  <a:pt x="2806037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616F036-48C4-7243-A810-400EB137698A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0" y="0"/>
            <a:ext cx="1309484" cy="3200400"/>
          </a:xfrm>
          <a:prstGeom prst="rtTriangle">
            <a:avLst/>
          </a:prstGeom>
          <a:solidFill>
            <a:srgbClr val="D8AB4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BC6892E-B047-9A4C-811F-8058C87F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8100" y="7000240"/>
            <a:ext cx="1728917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3269A74-C955-C14F-9CB2-917CE8934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0067" y="7000240"/>
            <a:ext cx="4114800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5" name="Picture Placeholder 5">
            <a:extLst>
              <a:ext uri="{FF2B5EF4-FFF2-40B4-BE49-F238E27FC236}">
                <a16:creationId xmlns:a16="http://schemas.microsoft.com/office/drawing/2014/main" id="{9D8882C0-CA98-AD41-BDFF-C0C8EDCC2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4108" b="-34108"/>
          <a:stretch/>
        </p:blipFill>
        <p:spPr>
          <a:xfrm>
            <a:off x="8890195" y="5944959"/>
            <a:ext cx="2924348" cy="5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051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C9B96630-1F25-F04E-865C-482A7839AF21}"/>
              </a:ext>
            </a:extLst>
          </p:cNvPr>
          <p:cNvSpPr/>
          <p:nvPr userDrawn="1"/>
        </p:nvSpPr>
        <p:spPr>
          <a:xfrm>
            <a:off x="7747755" y="0"/>
            <a:ext cx="4444245" cy="6858000"/>
          </a:xfrm>
          <a:custGeom>
            <a:avLst/>
            <a:gdLst>
              <a:gd name="connsiteX0" fmla="*/ 2806037 w 4444245"/>
              <a:gd name="connsiteY0" fmla="*/ 0 h 6858000"/>
              <a:gd name="connsiteX1" fmla="*/ 4444245 w 4444245"/>
              <a:gd name="connsiteY1" fmla="*/ 0 h 6858000"/>
              <a:gd name="connsiteX2" fmla="*/ 4444245 w 4444245"/>
              <a:gd name="connsiteY2" fmla="*/ 6858000 h 6858000"/>
              <a:gd name="connsiteX3" fmla="*/ 2806037 w 4444245"/>
              <a:gd name="connsiteY3" fmla="*/ 6858000 h 6858000"/>
              <a:gd name="connsiteX4" fmla="*/ 2784029 w 4444245"/>
              <a:gd name="connsiteY4" fmla="*/ 6858000 h 6858000"/>
              <a:gd name="connsiteX5" fmla="*/ 0 w 4444245"/>
              <a:gd name="connsiteY5" fmla="*/ 6858000 h 6858000"/>
              <a:gd name="connsiteX6" fmla="*/ 2806037 w 444424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4245" h="6858000">
                <a:moveTo>
                  <a:pt x="2806037" y="0"/>
                </a:moveTo>
                <a:lnTo>
                  <a:pt x="4444245" y="0"/>
                </a:lnTo>
                <a:lnTo>
                  <a:pt x="4444245" y="6858000"/>
                </a:lnTo>
                <a:lnTo>
                  <a:pt x="2806037" y="6858000"/>
                </a:lnTo>
                <a:lnTo>
                  <a:pt x="2784029" y="6858000"/>
                </a:lnTo>
                <a:lnTo>
                  <a:pt x="0" y="6858000"/>
                </a:lnTo>
                <a:lnTo>
                  <a:pt x="2806037" y="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FC3EB9EA-F970-D946-9AC6-F939F319409A}"/>
              </a:ext>
            </a:extLst>
          </p:cNvPr>
          <p:cNvSpPr>
            <a:spLocks noChangeAspect="1"/>
          </p:cNvSpPr>
          <p:nvPr userDrawn="1"/>
        </p:nvSpPr>
        <p:spPr>
          <a:xfrm>
            <a:off x="8333292" y="0"/>
            <a:ext cx="3858708" cy="6858000"/>
          </a:xfrm>
          <a:custGeom>
            <a:avLst/>
            <a:gdLst>
              <a:gd name="connsiteX0" fmla="*/ 2806037 w 3858708"/>
              <a:gd name="connsiteY0" fmla="*/ 0 h 6858000"/>
              <a:gd name="connsiteX1" fmla="*/ 3858708 w 3858708"/>
              <a:gd name="connsiteY1" fmla="*/ 0 h 6858000"/>
              <a:gd name="connsiteX2" fmla="*/ 3858708 w 3858708"/>
              <a:gd name="connsiteY2" fmla="*/ 6858000 h 6858000"/>
              <a:gd name="connsiteX3" fmla="*/ 2806037 w 3858708"/>
              <a:gd name="connsiteY3" fmla="*/ 6858000 h 6858000"/>
              <a:gd name="connsiteX4" fmla="*/ 2784029 w 3858708"/>
              <a:gd name="connsiteY4" fmla="*/ 6858000 h 6858000"/>
              <a:gd name="connsiteX5" fmla="*/ 0 w 3858708"/>
              <a:gd name="connsiteY5" fmla="*/ 6858000 h 6858000"/>
              <a:gd name="connsiteX6" fmla="*/ 2806037 w 3858708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58708" h="6858000">
                <a:moveTo>
                  <a:pt x="2806037" y="0"/>
                </a:moveTo>
                <a:lnTo>
                  <a:pt x="3858708" y="0"/>
                </a:lnTo>
                <a:lnTo>
                  <a:pt x="3858708" y="6858000"/>
                </a:lnTo>
                <a:lnTo>
                  <a:pt x="2806037" y="6858000"/>
                </a:lnTo>
                <a:lnTo>
                  <a:pt x="2784029" y="6858000"/>
                </a:lnTo>
                <a:lnTo>
                  <a:pt x="0" y="6858000"/>
                </a:lnTo>
                <a:lnTo>
                  <a:pt x="2806037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58E65236-6FC1-5640-B912-D76EDEDA9B57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0" y="0"/>
            <a:ext cx="1403019" cy="3429000"/>
          </a:xfrm>
          <a:prstGeom prst="rtTriangle">
            <a:avLst/>
          </a:prstGeom>
          <a:solidFill>
            <a:srgbClr val="D8AB4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B1526-F194-344C-8290-261A8CEB0B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123" y="959723"/>
            <a:ext cx="7889731" cy="1325563"/>
          </a:xfrm>
        </p:spPr>
        <p:txBody>
          <a:bodyPr>
            <a:noAutofit/>
          </a:bodyPr>
          <a:lstStyle>
            <a:lvl1pPr>
              <a:defRPr sz="4000" b="0" i="0">
                <a:latin typeface="Georgia" panose="02040502050405020303" pitchFamily="18" charset="0"/>
              </a:defRPr>
            </a:lvl1pPr>
          </a:lstStyle>
          <a:p>
            <a:r>
              <a:rPr lang="en-US" dirty="0" err="1"/>
              <a:t>georgia</a:t>
            </a:r>
            <a:r>
              <a:rPr lang="en-US" dirty="0"/>
              <a:t>, at least 35pt, loose spacing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07A03-94A8-7A4A-95CA-6AD960D0C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573" y="2405449"/>
            <a:ext cx="6417276" cy="3995351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B3896-523C-B343-8CA0-BF9CC49B36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8100" y="7029450"/>
            <a:ext cx="1728917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176A1-FD85-4744-A483-96FD8A9F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0067" y="7029450"/>
            <a:ext cx="4114800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3980C5BF-AFBD-2F42-A86C-1D6524016235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0" y="0"/>
            <a:ext cx="1091237" cy="2667000"/>
          </a:xfrm>
          <a:prstGeom prst="rt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Placeholder 5">
            <a:extLst>
              <a:ext uri="{FF2B5EF4-FFF2-40B4-BE49-F238E27FC236}">
                <a16:creationId xmlns:a16="http://schemas.microsoft.com/office/drawing/2014/main" id="{915FA4F0-B78D-8746-9FEF-34D7AC70B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4108" b="-34108"/>
          <a:stretch/>
        </p:blipFill>
        <p:spPr>
          <a:xfrm>
            <a:off x="8890195" y="5944959"/>
            <a:ext cx="2924348" cy="5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2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>
            <a:extLst>
              <a:ext uri="{FF2B5EF4-FFF2-40B4-BE49-F238E27FC236}">
                <a16:creationId xmlns:a16="http://schemas.microsoft.com/office/drawing/2014/main" id="{CC874871-0350-724F-BE3F-FC5CC90CAAC9}"/>
              </a:ext>
            </a:extLst>
          </p:cNvPr>
          <p:cNvSpPr/>
          <p:nvPr userDrawn="1"/>
        </p:nvSpPr>
        <p:spPr>
          <a:xfrm>
            <a:off x="7747755" y="0"/>
            <a:ext cx="4444245" cy="6858000"/>
          </a:xfrm>
          <a:custGeom>
            <a:avLst/>
            <a:gdLst>
              <a:gd name="connsiteX0" fmla="*/ 2806037 w 4444245"/>
              <a:gd name="connsiteY0" fmla="*/ 0 h 6858000"/>
              <a:gd name="connsiteX1" fmla="*/ 4444245 w 4444245"/>
              <a:gd name="connsiteY1" fmla="*/ 0 h 6858000"/>
              <a:gd name="connsiteX2" fmla="*/ 4444245 w 4444245"/>
              <a:gd name="connsiteY2" fmla="*/ 6858000 h 6858000"/>
              <a:gd name="connsiteX3" fmla="*/ 2806037 w 4444245"/>
              <a:gd name="connsiteY3" fmla="*/ 6858000 h 6858000"/>
              <a:gd name="connsiteX4" fmla="*/ 2784029 w 4444245"/>
              <a:gd name="connsiteY4" fmla="*/ 6858000 h 6858000"/>
              <a:gd name="connsiteX5" fmla="*/ 0 w 4444245"/>
              <a:gd name="connsiteY5" fmla="*/ 6858000 h 6858000"/>
              <a:gd name="connsiteX6" fmla="*/ 2806037 w 444424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4245" h="6858000">
                <a:moveTo>
                  <a:pt x="2806037" y="0"/>
                </a:moveTo>
                <a:lnTo>
                  <a:pt x="4444245" y="0"/>
                </a:lnTo>
                <a:lnTo>
                  <a:pt x="4444245" y="6858000"/>
                </a:lnTo>
                <a:lnTo>
                  <a:pt x="2806037" y="6858000"/>
                </a:lnTo>
                <a:lnTo>
                  <a:pt x="2784029" y="6858000"/>
                </a:lnTo>
                <a:lnTo>
                  <a:pt x="0" y="6858000"/>
                </a:lnTo>
                <a:lnTo>
                  <a:pt x="2806037" y="0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0FD4821C-E297-F44F-BA92-B98DE2A8E4A6}"/>
              </a:ext>
            </a:extLst>
          </p:cNvPr>
          <p:cNvSpPr>
            <a:spLocks noChangeAspect="1"/>
          </p:cNvSpPr>
          <p:nvPr userDrawn="1"/>
        </p:nvSpPr>
        <p:spPr>
          <a:xfrm>
            <a:off x="8333292" y="0"/>
            <a:ext cx="3858708" cy="6858000"/>
          </a:xfrm>
          <a:custGeom>
            <a:avLst/>
            <a:gdLst>
              <a:gd name="connsiteX0" fmla="*/ 2806037 w 3858708"/>
              <a:gd name="connsiteY0" fmla="*/ 0 h 6858000"/>
              <a:gd name="connsiteX1" fmla="*/ 3858708 w 3858708"/>
              <a:gd name="connsiteY1" fmla="*/ 0 h 6858000"/>
              <a:gd name="connsiteX2" fmla="*/ 3858708 w 3858708"/>
              <a:gd name="connsiteY2" fmla="*/ 6858000 h 6858000"/>
              <a:gd name="connsiteX3" fmla="*/ 2806037 w 3858708"/>
              <a:gd name="connsiteY3" fmla="*/ 6858000 h 6858000"/>
              <a:gd name="connsiteX4" fmla="*/ 2784029 w 3858708"/>
              <a:gd name="connsiteY4" fmla="*/ 6858000 h 6858000"/>
              <a:gd name="connsiteX5" fmla="*/ 0 w 3858708"/>
              <a:gd name="connsiteY5" fmla="*/ 6858000 h 6858000"/>
              <a:gd name="connsiteX6" fmla="*/ 2806037 w 3858708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58708" h="6858000">
                <a:moveTo>
                  <a:pt x="2806037" y="0"/>
                </a:moveTo>
                <a:lnTo>
                  <a:pt x="3858708" y="0"/>
                </a:lnTo>
                <a:lnTo>
                  <a:pt x="3858708" y="6858000"/>
                </a:lnTo>
                <a:lnTo>
                  <a:pt x="2806037" y="6858000"/>
                </a:lnTo>
                <a:lnTo>
                  <a:pt x="2784029" y="6858000"/>
                </a:lnTo>
                <a:lnTo>
                  <a:pt x="0" y="6858000"/>
                </a:lnTo>
                <a:lnTo>
                  <a:pt x="2806037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18" name="Picture Placeholder 5">
            <a:extLst>
              <a:ext uri="{FF2B5EF4-FFF2-40B4-BE49-F238E27FC236}">
                <a16:creationId xmlns:a16="http://schemas.microsoft.com/office/drawing/2014/main" id="{BB202C03-23E0-D441-8A16-770F61B32D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96530" y="6066784"/>
            <a:ext cx="2924348" cy="346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6B1526-F194-344C-8290-261A8CEB0B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123" y="959723"/>
            <a:ext cx="7889731" cy="1325563"/>
          </a:xfrm>
        </p:spPr>
        <p:txBody>
          <a:bodyPr>
            <a:noAutofit/>
          </a:bodyPr>
          <a:lstStyle>
            <a:lvl1pPr>
              <a:defRPr sz="4000" b="0" i="0">
                <a:latin typeface="Georgia" panose="02040502050405020303" pitchFamily="18" charset="0"/>
              </a:defRPr>
            </a:lvl1pPr>
          </a:lstStyle>
          <a:p>
            <a:r>
              <a:rPr lang="en-US" dirty="0" err="1"/>
              <a:t>georgia</a:t>
            </a:r>
            <a:r>
              <a:rPr lang="en-US" dirty="0"/>
              <a:t>, at least 35pt, loose spacing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07A03-94A8-7A4A-95CA-6AD960D0C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573" y="2405449"/>
            <a:ext cx="6417276" cy="3995351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B3896-523C-B343-8CA0-BF9CC49B36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8100" y="7029450"/>
            <a:ext cx="1728917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176A1-FD85-4744-A483-96FD8A9F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0067" y="7029450"/>
            <a:ext cx="4114800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4FC0D36F-D094-294E-9117-E81E11C81E1C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0" y="0"/>
            <a:ext cx="1403019" cy="3429000"/>
          </a:xfrm>
          <a:prstGeom prst="rtTriangle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CBB4139F-DF66-484B-BB7A-EC674E1B6E6A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0" y="0"/>
            <a:ext cx="1091237" cy="2667000"/>
          </a:xfrm>
          <a:prstGeom prst="rt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04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Sho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042A571C-8A3C-F742-BA8B-CBFF7A5CE2A1}"/>
              </a:ext>
            </a:extLst>
          </p:cNvPr>
          <p:cNvSpPr/>
          <p:nvPr userDrawn="1"/>
        </p:nvSpPr>
        <p:spPr>
          <a:xfrm>
            <a:off x="7747755" y="0"/>
            <a:ext cx="4444245" cy="6858000"/>
          </a:xfrm>
          <a:custGeom>
            <a:avLst/>
            <a:gdLst>
              <a:gd name="connsiteX0" fmla="*/ 2806037 w 4444245"/>
              <a:gd name="connsiteY0" fmla="*/ 0 h 6858000"/>
              <a:gd name="connsiteX1" fmla="*/ 4444245 w 4444245"/>
              <a:gd name="connsiteY1" fmla="*/ 0 h 6858000"/>
              <a:gd name="connsiteX2" fmla="*/ 4444245 w 4444245"/>
              <a:gd name="connsiteY2" fmla="*/ 6858000 h 6858000"/>
              <a:gd name="connsiteX3" fmla="*/ 2806037 w 4444245"/>
              <a:gd name="connsiteY3" fmla="*/ 6858000 h 6858000"/>
              <a:gd name="connsiteX4" fmla="*/ 2784029 w 4444245"/>
              <a:gd name="connsiteY4" fmla="*/ 6858000 h 6858000"/>
              <a:gd name="connsiteX5" fmla="*/ 0 w 4444245"/>
              <a:gd name="connsiteY5" fmla="*/ 6858000 h 6858000"/>
              <a:gd name="connsiteX6" fmla="*/ 2806037 w 444424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4245" h="6858000">
                <a:moveTo>
                  <a:pt x="2806037" y="0"/>
                </a:moveTo>
                <a:lnTo>
                  <a:pt x="4444245" y="0"/>
                </a:lnTo>
                <a:lnTo>
                  <a:pt x="4444245" y="6858000"/>
                </a:lnTo>
                <a:lnTo>
                  <a:pt x="2806037" y="6858000"/>
                </a:lnTo>
                <a:lnTo>
                  <a:pt x="2784029" y="6858000"/>
                </a:lnTo>
                <a:lnTo>
                  <a:pt x="0" y="6858000"/>
                </a:lnTo>
                <a:lnTo>
                  <a:pt x="2806037" y="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70068E3-8AA5-6344-8AB2-C0B24BA152B0}"/>
              </a:ext>
            </a:extLst>
          </p:cNvPr>
          <p:cNvSpPr>
            <a:spLocks noChangeAspect="1"/>
          </p:cNvSpPr>
          <p:nvPr userDrawn="1"/>
        </p:nvSpPr>
        <p:spPr>
          <a:xfrm>
            <a:off x="8333292" y="0"/>
            <a:ext cx="3858708" cy="6858000"/>
          </a:xfrm>
          <a:custGeom>
            <a:avLst/>
            <a:gdLst>
              <a:gd name="connsiteX0" fmla="*/ 2806037 w 3858708"/>
              <a:gd name="connsiteY0" fmla="*/ 0 h 6858000"/>
              <a:gd name="connsiteX1" fmla="*/ 3858708 w 3858708"/>
              <a:gd name="connsiteY1" fmla="*/ 0 h 6858000"/>
              <a:gd name="connsiteX2" fmla="*/ 3858708 w 3858708"/>
              <a:gd name="connsiteY2" fmla="*/ 6858000 h 6858000"/>
              <a:gd name="connsiteX3" fmla="*/ 2806037 w 3858708"/>
              <a:gd name="connsiteY3" fmla="*/ 6858000 h 6858000"/>
              <a:gd name="connsiteX4" fmla="*/ 2784029 w 3858708"/>
              <a:gd name="connsiteY4" fmla="*/ 6858000 h 6858000"/>
              <a:gd name="connsiteX5" fmla="*/ 0 w 3858708"/>
              <a:gd name="connsiteY5" fmla="*/ 6858000 h 6858000"/>
              <a:gd name="connsiteX6" fmla="*/ 2806037 w 3858708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58708" h="6858000">
                <a:moveTo>
                  <a:pt x="2806037" y="0"/>
                </a:moveTo>
                <a:lnTo>
                  <a:pt x="3858708" y="0"/>
                </a:lnTo>
                <a:lnTo>
                  <a:pt x="3858708" y="6858000"/>
                </a:lnTo>
                <a:lnTo>
                  <a:pt x="2806037" y="6858000"/>
                </a:lnTo>
                <a:lnTo>
                  <a:pt x="2784029" y="6858000"/>
                </a:lnTo>
                <a:lnTo>
                  <a:pt x="0" y="6858000"/>
                </a:lnTo>
                <a:lnTo>
                  <a:pt x="2806037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06CD1566-6314-3A4F-B42C-987FBFF5ED0C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0" y="0"/>
            <a:ext cx="1309484" cy="3200400"/>
          </a:xfrm>
          <a:prstGeom prst="rtTriangle">
            <a:avLst/>
          </a:prstGeom>
          <a:solidFill>
            <a:srgbClr val="D8AB4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A02CA-5D48-8D4E-801B-99DDB74A6F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401387"/>
            <a:ext cx="7956722" cy="1826443"/>
          </a:xfrm>
        </p:spPr>
        <p:txBody>
          <a:bodyPr anchor="t" anchorCtr="0">
            <a:noAutofit/>
          </a:bodyPr>
          <a:lstStyle>
            <a:lvl1pPr algn="l">
              <a:defRPr sz="6000" b="0" i="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Short title – Georgia 60pt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9EAFA-4C75-3343-8DD8-E24882228A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720999"/>
            <a:ext cx="7940694" cy="542194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Font: Tahoma, no larger than 20pt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061DC-1DCD-BD4C-8409-45521343371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308100" y="7008019"/>
            <a:ext cx="1728917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7C7DB-974A-2446-9853-6FEC60E5718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920067" y="7008019"/>
            <a:ext cx="4114800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D871ADA-EE0D-FA45-9A54-7D29A9CE9AD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27438" y="3361036"/>
            <a:ext cx="6763265" cy="3262185"/>
          </a:xfrm>
        </p:spPr>
        <p:txBody>
          <a:bodyPr numCol="1" spcCol="365760">
            <a:noAutofit/>
          </a:bodyPr>
          <a:lstStyle>
            <a:lvl1pPr marL="457200" indent="-457200">
              <a:lnSpc>
                <a:spcPct val="110000"/>
              </a:lnSpc>
              <a:buFont typeface="+mj-lt"/>
              <a:buAutoNum type="arabicPeriod"/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TOC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Placeholder 5">
            <a:extLst>
              <a:ext uri="{FF2B5EF4-FFF2-40B4-BE49-F238E27FC236}">
                <a16:creationId xmlns:a16="http://schemas.microsoft.com/office/drawing/2014/main" id="{FC2AFD17-9C14-F943-9481-EFE8C07141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4108" b="-34108"/>
          <a:stretch/>
        </p:blipFill>
        <p:spPr>
          <a:xfrm>
            <a:off x="8890195" y="5944959"/>
            <a:ext cx="2924348" cy="5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84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Lo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525504C7-EF4C-5645-A0BB-4A39774F6F3D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0" y="0"/>
            <a:ext cx="1309484" cy="3200400"/>
          </a:xfrm>
          <a:prstGeom prst="rtTriangle">
            <a:avLst/>
          </a:prstGeom>
          <a:solidFill>
            <a:srgbClr val="D8AB4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A02CA-5D48-8D4E-801B-99DDB74A6F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0759" y="1353425"/>
            <a:ext cx="10706100" cy="1744948"/>
          </a:xfrm>
        </p:spPr>
        <p:txBody>
          <a:bodyPr anchor="t" anchorCtr="0">
            <a:noAutofit/>
          </a:bodyPr>
          <a:lstStyle>
            <a:lvl1pPr algn="l">
              <a:defRPr sz="6000" b="0" i="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Short title here – Georgia 60pt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9EAFA-4C75-3343-8DD8-E24882228A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720999"/>
            <a:ext cx="10706100" cy="542194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Font: Tahoma, no larger than 20pt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609837C-A711-3F45-9280-161DB2B7BDB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27438" y="3262185"/>
            <a:ext cx="10116065" cy="2932670"/>
          </a:xfrm>
        </p:spPr>
        <p:txBody>
          <a:bodyPr numCol="2" spcCol="365760">
            <a:noAutofit/>
          </a:bodyPr>
          <a:lstStyle>
            <a:lvl1pPr marL="457200" indent="-457200">
              <a:lnSpc>
                <a:spcPct val="110000"/>
              </a:lnSpc>
              <a:buFont typeface="+mj-lt"/>
              <a:buAutoNum type="arabicPeriod"/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TOC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7ABC6-FE48-724A-810D-DDC8C73A742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308100" y="7015163"/>
            <a:ext cx="1728917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A00B4-FB65-D74B-B009-566A0E7C93E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920067" y="7015163"/>
            <a:ext cx="4114800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530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-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7136B4B9-05E2-D342-A059-E875B7F80B7C}"/>
              </a:ext>
            </a:extLst>
          </p:cNvPr>
          <p:cNvSpPr>
            <a:spLocks noChangeAspect="1"/>
          </p:cNvSpPr>
          <p:nvPr userDrawn="1"/>
        </p:nvSpPr>
        <p:spPr>
          <a:xfrm rot="10800000" flipV="1">
            <a:off x="10566721" y="2887579"/>
            <a:ext cx="1625279" cy="3972208"/>
          </a:xfrm>
          <a:prstGeom prst="rtTriangle">
            <a:avLst/>
          </a:prstGeom>
          <a:solidFill>
            <a:srgbClr val="D8AB4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8848F18-C218-3841-B96E-C021AEC3CD5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853883" cy="68595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572FA-24C0-7A4A-86C8-46A9CDB6E7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3269" y="365125"/>
            <a:ext cx="6547943" cy="1325563"/>
          </a:xfrm>
        </p:spPr>
        <p:txBody>
          <a:bodyPr>
            <a:noAutofit/>
          </a:bodyPr>
          <a:lstStyle>
            <a:lvl1pPr>
              <a:defRPr sz="3800"/>
            </a:lvl1pPr>
          </a:lstStyle>
          <a:p>
            <a:r>
              <a:rPr lang="en-US" dirty="0"/>
              <a:t>PIC/BIO slide:</a:t>
            </a:r>
            <a:br>
              <a:rPr lang="en-US" dirty="0"/>
            </a:br>
            <a:r>
              <a:rPr lang="en-US" dirty="0"/>
              <a:t>name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277DE-8916-024E-9203-656FA9493C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273269" y="2433816"/>
            <a:ext cx="6537731" cy="389952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Info/Bio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A962E81-6F61-DB4D-828D-A2898B1A684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269" y="1716218"/>
            <a:ext cx="6547943" cy="57291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PERSON’S TITLE OR OTHER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005A0B-8C8C-944D-B8CE-EAE7AA7415CA}"/>
              </a:ext>
            </a:extLst>
          </p:cNvPr>
          <p:cNvCxnSpPr>
            <a:cxnSpLocks/>
          </p:cNvCxnSpPr>
          <p:nvPr userDrawn="1"/>
        </p:nvCxnSpPr>
        <p:spPr>
          <a:xfrm>
            <a:off x="5273269" y="2307385"/>
            <a:ext cx="60805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ABA414-9194-D245-A9D0-C52F639E490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308100" y="7022306"/>
            <a:ext cx="1728917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784C6-3A08-9B43-B5D7-17F2B5E2834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920067" y="7022306"/>
            <a:ext cx="4114800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82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- Sma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13C843AD-DAFD-F743-9EE9-EDB4BF59B528}"/>
              </a:ext>
            </a:extLst>
          </p:cNvPr>
          <p:cNvSpPr>
            <a:spLocks noChangeAspect="1"/>
          </p:cNvSpPr>
          <p:nvPr userDrawn="1"/>
        </p:nvSpPr>
        <p:spPr>
          <a:xfrm rot="10800000" flipV="1">
            <a:off x="10566721" y="2887579"/>
            <a:ext cx="1625279" cy="3972208"/>
          </a:xfrm>
          <a:prstGeom prst="rtTriangle">
            <a:avLst/>
          </a:prstGeom>
          <a:solidFill>
            <a:srgbClr val="D8AB4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8848F18-C218-3841-B96E-C021AEC3CD5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5635" y="2131224"/>
            <a:ext cx="3135087" cy="42845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572FA-24C0-7A4A-86C8-46A9CDB6E7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039" y="365125"/>
            <a:ext cx="10680388" cy="838033"/>
          </a:xfrm>
        </p:spPr>
        <p:txBody>
          <a:bodyPr>
            <a:noAutofit/>
          </a:bodyPr>
          <a:lstStyle>
            <a:lvl1pPr>
              <a:defRPr sz="4500"/>
            </a:lvl1pPr>
          </a:lstStyle>
          <a:p>
            <a:r>
              <a:rPr lang="en-US" dirty="0"/>
              <a:t>Pic/Bio slide: name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277DE-8916-024E-9203-656FA9493C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77606" y="2360745"/>
            <a:ext cx="7115820" cy="3315125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sz="2000"/>
            </a:lvl1pPr>
            <a:lvl2pPr>
              <a:lnSpc>
                <a:spcPct val="110000"/>
              </a:lnSpc>
              <a:defRPr sz="18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400"/>
            </a:lvl4pPr>
            <a:lvl5pPr>
              <a:lnSpc>
                <a:spcPct val="110000"/>
              </a:lnSpc>
              <a:defRPr sz="1400"/>
            </a:lvl5pPr>
          </a:lstStyle>
          <a:p>
            <a:pPr lvl="0"/>
            <a:r>
              <a:rPr lang="en-US" dirty="0"/>
              <a:t>Info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A962E81-6F61-DB4D-828D-A2898B1A684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05635" y="1227149"/>
            <a:ext cx="10587791" cy="3980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 OR OTHER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005A0B-8C8C-944D-B8CE-EAE7AA7415CA}"/>
              </a:ext>
            </a:extLst>
          </p:cNvPr>
          <p:cNvCxnSpPr>
            <a:cxnSpLocks/>
          </p:cNvCxnSpPr>
          <p:nvPr userDrawn="1"/>
        </p:nvCxnSpPr>
        <p:spPr>
          <a:xfrm>
            <a:off x="405635" y="1729991"/>
            <a:ext cx="105877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07B0BE-2F31-0F4A-BD92-4769C479566B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308100" y="7072313"/>
            <a:ext cx="1728917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D8211-733C-B948-9B79-2B7D3C1A65B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920067" y="7072313"/>
            <a:ext cx="4114800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3" name="Picture Placeholder 5">
            <a:extLst>
              <a:ext uri="{FF2B5EF4-FFF2-40B4-BE49-F238E27FC236}">
                <a16:creationId xmlns:a16="http://schemas.microsoft.com/office/drawing/2014/main" id="{0396063F-A16F-F149-A544-1E1689AE07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4108" b="-34108"/>
          <a:stretch/>
        </p:blipFill>
        <p:spPr>
          <a:xfrm>
            <a:off x="8890195" y="5944959"/>
            <a:ext cx="2924348" cy="5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60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- 3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8BFBA344-6671-C446-87C5-EBF413D7C2F4}"/>
              </a:ext>
            </a:extLst>
          </p:cNvPr>
          <p:cNvSpPr>
            <a:spLocks noChangeAspect="1"/>
          </p:cNvSpPr>
          <p:nvPr userDrawn="1"/>
        </p:nvSpPr>
        <p:spPr>
          <a:xfrm rot="10800000" flipV="1">
            <a:off x="10566721" y="2887579"/>
            <a:ext cx="1625279" cy="3972208"/>
          </a:xfrm>
          <a:prstGeom prst="rtTriangle">
            <a:avLst/>
          </a:prstGeom>
          <a:solidFill>
            <a:srgbClr val="D8AB4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id="{127ED0CA-EA3E-314E-A615-D4BB5B5CF11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13883" y="374754"/>
            <a:ext cx="2543500" cy="27603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D3982FE5-F505-F242-8BF3-6E04BE4B291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83150" y="374754"/>
            <a:ext cx="2543500" cy="27603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D77D9C02-A2AA-E84C-A785-AB9A0FCA605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648140" y="374754"/>
            <a:ext cx="2543500" cy="27603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9C99930A-34B4-6C4B-8653-C9C780EA501D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337851" y="4017455"/>
            <a:ext cx="3434099" cy="194058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 spc="100" baseline="0"/>
            </a:lvl1pPr>
            <a:lvl2pPr>
              <a:lnSpc>
                <a:spcPct val="100000"/>
              </a:lnSpc>
              <a:defRPr sz="1200" spc="100" baseline="0"/>
            </a:lvl2pPr>
            <a:lvl3pPr>
              <a:lnSpc>
                <a:spcPct val="100000"/>
              </a:lnSpc>
              <a:defRPr sz="1200" spc="100" baseline="0"/>
            </a:lvl3pPr>
            <a:lvl4pPr>
              <a:lnSpc>
                <a:spcPct val="100000"/>
              </a:lnSpc>
              <a:defRPr sz="1200" spc="100" baseline="0"/>
            </a:lvl4pPr>
            <a:lvl5pPr>
              <a:lnSpc>
                <a:spcPct val="100000"/>
              </a:lnSpc>
              <a:defRPr sz="1200" spc="100" baseline="0"/>
            </a:lvl5pPr>
          </a:lstStyle>
          <a:p>
            <a:pPr lvl="0"/>
            <a:r>
              <a:rPr lang="en-US" dirty="0"/>
              <a:t>Bio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DCE682D-009B-824C-BAB8-4863EEE1A58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337851" y="3686303"/>
            <a:ext cx="3434099" cy="25622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 OR OTHER ACCOMMODATIONS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AF101EF-8C31-6648-B849-2A52FFB7EF17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35828" y="3320464"/>
            <a:ext cx="3438144" cy="347472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cap="all" baseline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BIO SLIDE: NAME HERE</a:t>
            </a:r>
          </a:p>
        </p:txBody>
      </p:sp>
      <p:sp>
        <p:nvSpPr>
          <p:cNvPr id="34" name="Content Placeholder 3">
            <a:extLst>
              <a:ext uri="{FF2B5EF4-FFF2-40B4-BE49-F238E27FC236}">
                <a16:creationId xmlns:a16="http://schemas.microsoft.com/office/drawing/2014/main" id="{75B4821B-01A4-1144-98F8-3ACBD3EE1C64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68584" y="4017455"/>
            <a:ext cx="3434099" cy="194058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 spc="100" baseline="0"/>
            </a:lvl1pPr>
            <a:lvl2pPr>
              <a:lnSpc>
                <a:spcPct val="100000"/>
              </a:lnSpc>
              <a:defRPr sz="1200" spc="100" baseline="0"/>
            </a:lvl2pPr>
            <a:lvl3pPr>
              <a:lnSpc>
                <a:spcPct val="100000"/>
              </a:lnSpc>
              <a:defRPr sz="1200" spc="100" baseline="0"/>
            </a:lvl3pPr>
            <a:lvl4pPr>
              <a:lnSpc>
                <a:spcPct val="100000"/>
              </a:lnSpc>
              <a:defRPr sz="1200" spc="100" baseline="0"/>
            </a:lvl4pPr>
            <a:lvl5pPr>
              <a:lnSpc>
                <a:spcPct val="100000"/>
              </a:lnSpc>
              <a:defRPr sz="1200" spc="100" baseline="0"/>
            </a:lvl5pPr>
          </a:lstStyle>
          <a:p>
            <a:pPr lvl="0"/>
            <a:r>
              <a:rPr lang="en-US" dirty="0"/>
              <a:t>Bio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070030EB-80A7-6242-BCF6-B405B569A84E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68584" y="3686303"/>
            <a:ext cx="3434099" cy="25622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 OR OTHER ACCOMMODATIONS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61973A62-DA53-EA4F-A095-A4ACF30D8DC7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466561" y="3320464"/>
            <a:ext cx="3438144" cy="347472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cap="all" baseline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BIO SLIDE: NAME HERE</a:t>
            </a:r>
          </a:p>
        </p:txBody>
      </p: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7B0EDCAA-FBA8-2E4F-BB0B-FBD03A65C310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02841" y="4017455"/>
            <a:ext cx="3434099" cy="194058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 spc="100" baseline="0"/>
            </a:lvl1pPr>
            <a:lvl2pPr>
              <a:lnSpc>
                <a:spcPct val="100000"/>
              </a:lnSpc>
              <a:defRPr sz="1200" spc="100" baseline="0"/>
            </a:lvl2pPr>
            <a:lvl3pPr>
              <a:lnSpc>
                <a:spcPct val="100000"/>
              </a:lnSpc>
              <a:defRPr sz="1200" spc="100" baseline="0"/>
            </a:lvl3pPr>
            <a:lvl4pPr>
              <a:lnSpc>
                <a:spcPct val="100000"/>
              </a:lnSpc>
              <a:defRPr sz="1200" spc="100" baseline="0"/>
            </a:lvl4pPr>
            <a:lvl5pPr>
              <a:lnSpc>
                <a:spcPct val="100000"/>
              </a:lnSpc>
              <a:defRPr sz="1200" spc="100" baseline="0"/>
            </a:lvl5pPr>
          </a:lstStyle>
          <a:p>
            <a:pPr lvl="0"/>
            <a:r>
              <a:rPr lang="en-US" dirty="0"/>
              <a:t>Bio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23DED18C-9CDA-7E48-984A-1A76DB44640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02841" y="3686303"/>
            <a:ext cx="3434099" cy="25622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 OR OTHER ACCOMMODATIONS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BC60EC64-58EC-2249-A8F1-EE46471681DE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8200818" y="3320464"/>
            <a:ext cx="3438144" cy="347472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cap="all" baseline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BIO SLIDE: NAME HERE</a:t>
            </a:r>
          </a:p>
        </p:txBody>
      </p:sp>
      <p:pic>
        <p:nvPicPr>
          <p:cNvPr id="40" name="Picture Placeholder 5">
            <a:extLst>
              <a:ext uri="{FF2B5EF4-FFF2-40B4-BE49-F238E27FC236}">
                <a16:creationId xmlns:a16="http://schemas.microsoft.com/office/drawing/2014/main" id="{BED0BA53-972C-9F48-BE50-23B403B183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4108" b="-34108"/>
          <a:stretch/>
        </p:blipFill>
        <p:spPr>
          <a:xfrm>
            <a:off x="4633826" y="6156688"/>
            <a:ext cx="2924348" cy="584463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E0CCE-28BD-FD4A-A0EB-717B12B018F2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1308100" y="7043737"/>
            <a:ext cx="1728917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4D4AD-AA86-2F45-92A6-2BC2F315B009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>
          <a:xfrm>
            <a:off x="3920067" y="7043737"/>
            <a:ext cx="4114800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71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C7946535-051C-FC49-A1F2-174A97F6847F}"/>
              </a:ext>
            </a:extLst>
          </p:cNvPr>
          <p:cNvSpPr/>
          <p:nvPr userDrawn="1"/>
        </p:nvSpPr>
        <p:spPr>
          <a:xfrm>
            <a:off x="7747755" y="0"/>
            <a:ext cx="4444245" cy="6858000"/>
          </a:xfrm>
          <a:custGeom>
            <a:avLst/>
            <a:gdLst>
              <a:gd name="connsiteX0" fmla="*/ 2806037 w 4444245"/>
              <a:gd name="connsiteY0" fmla="*/ 0 h 6858000"/>
              <a:gd name="connsiteX1" fmla="*/ 4444245 w 4444245"/>
              <a:gd name="connsiteY1" fmla="*/ 0 h 6858000"/>
              <a:gd name="connsiteX2" fmla="*/ 4444245 w 4444245"/>
              <a:gd name="connsiteY2" fmla="*/ 6858000 h 6858000"/>
              <a:gd name="connsiteX3" fmla="*/ 2806037 w 4444245"/>
              <a:gd name="connsiteY3" fmla="*/ 6858000 h 6858000"/>
              <a:gd name="connsiteX4" fmla="*/ 2784029 w 4444245"/>
              <a:gd name="connsiteY4" fmla="*/ 6858000 h 6858000"/>
              <a:gd name="connsiteX5" fmla="*/ 0 w 4444245"/>
              <a:gd name="connsiteY5" fmla="*/ 6858000 h 6858000"/>
              <a:gd name="connsiteX6" fmla="*/ 2806037 w 444424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4245" h="6858000">
                <a:moveTo>
                  <a:pt x="2806037" y="0"/>
                </a:moveTo>
                <a:lnTo>
                  <a:pt x="4444245" y="0"/>
                </a:lnTo>
                <a:lnTo>
                  <a:pt x="4444245" y="6858000"/>
                </a:lnTo>
                <a:lnTo>
                  <a:pt x="2806037" y="6858000"/>
                </a:lnTo>
                <a:lnTo>
                  <a:pt x="2784029" y="6858000"/>
                </a:lnTo>
                <a:lnTo>
                  <a:pt x="0" y="6858000"/>
                </a:lnTo>
                <a:lnTo>
                  <a:pt x="2806037" y="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20FCA6A4-28FA-2546-B522-C04E18A4C03D}"/>
              </a:ext>
            </a:extLst>
          </p:cNvPr>
          <p:cNvSpPr>
            <a:spLocks noChangeAspect="1"/>
          </p:cNvSpPr>
          <p:nvPr userDrawn="1"/>
        </p:nvSpPr>
        <p:spPr>
          <a:xfrm>
            <a:off x="8333292" y="0"/>
            <a:ext cx="3858708" cy="6858000"/>
          </a:xfrm>
          <a:custGeom>
            <a:avLst/>
            <a:gdLst>
              <a:gd name="connsiteX0" fmla="*/ 2806037 w 3858708"/>
              <a:gd name="connsiteY0" fmla="*/ 0 h 6858000"/>
              <a:gd name="connsiteX1" fmla="*/ 3858708 w 3858708"/>
              <a:gd name="connsiteY1" fmla="*/ 0 h 6858000"/>
              <a:gd name="connsiteX2" fmla="*/ 3858708 w 3858708"/>
              <a:gd name="connsiteY2" fmla="*/ 6858000 h 6858000"/>
              <a:gd name="connsiteX3" fmla="*/ 2806037 w 3858708"/>
              <a:gd name="connsiteY3" fmla="*/ 6858000 h 6858000"/>
              <a:gd name="connsiteX4" fmla="*/ 2784029 w 3858708"/>
              <a:gd name="connsiteY4" fmla="*/ 6858000 h 6858000"/>
              <a:gd name="connsiteX5" fmla="*/ 0 w 3858708"/>
              <a:gd name="connsiteY5" fmla="*/ 6858000 h 6858000"/>
              <a:gd name="connsiteX6" fmla="*/ 2806037 w 3858708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58708" h="6858000">
                <a:moveTo>
                  <a:pt x="2806037" y="0"/>
                </a:moveTo>
                <a:lnTo>
                  <a:pt x="3858708" y="0"/>
                </a:lnTo>
                <a:lnTo>
                  <a:pt x="3858708" y="6858000"/>
                </a:lnTo>
                <a:lnTo>
                  <a:pt x="2806037" y="6858000"/>
                </a:lnTo>
                <a:lnTo>
                  <a:pt x="2784029" y="6858000"/>
                </a:lnTo>
                <a:lnTo>
                  <a:pt x="0" y="6858000"/>
                </a:lnTo>
                <a:lnTo>
                  <a:pt x="2806037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FA5CCF-8095-4A48-BE02-D80DC819B8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29" y="365126"/>
            <a:ext cx="9128671" cy="1298918"/>
          </a:xfrm>
        </p:spPr>
        <p:txBody>
          <a:bodyPr/>
          <a:lstStyle/>
          <a:p>
            <a:r>
              <a:rPr lang="en-US" dirty="0"/>
              <a:t>TITLE, TAHOMA BOLD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C1E2E-CB8D-1A45-9FE0-F7B0C4B9D09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528" y="1690688"/>
            <a:ext cx="3657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Info 01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608EE-5ABA-3941-A2BC-4004BB53F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528" y="25146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6DE96-F872-8D4B-BD19-4B30A6DDB9A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540766" y="1690688"/>
            <a:ext cx="3657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Info 02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E5726-B9D1-2E48-9604-2D219EE9E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0766" y="25146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6A2FAE-752E-554C-AE63-08302526C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8100" y="7029450"/>
            <a:ext cx="1728917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D9DAFD-EF45-8247-82AB-CAAB618A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0067" y="7029450"/>
            <a:ext cx="4114800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4" name="Picture Placeholder 5">
            <a:extLst>
              <a:ext uri="{FF2B5EF4-FFF2-40B4-BE49-F238E27FC236}">
                <a16:creationId xmlns:a16="http://schemas.microsoft.com/office/drawing/2014/main" id="{B234527B-5E27-104B-98BF-DEA93B64C4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4108" b="-34108"/>
          <a:stretch/>
        </p:blipFill>
        <p:spPr>
          <a:xfrm>
            <a:off x="8890195" y="5944959"/>
            <a:ext cx="2924348" cy="5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08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4C15AD36-547D-A242-8AD0-A000B1605E4D}"/>
              </a:ext>
            </a:extLst>
          </p:cNvPr>
          <p:cNvSpPr/>
          <p:nvPr userDrawn="1"/>
        </p:nvSpPr>
        <p:spPr>
          <a:xfrm>
            <a:off x="7747755" y="0"/>
            <a:ext cx="4444245" cy="6858000"/>
          </a:xfrm>
          <a:custGeom>
            <a:avLst/>
            <a:gdLst>
              <a:gd name="connsiteX0" fmla="*/ 2806037 w 4444245"/>
              <a:gd name="connsiteY0" fmla="*/ 0 h 6858000"/>
              <a:gd name="connsiteX1" fmla="*/ 4444245 w 4444245"/>
              <a:gd name="connsiteY1" fmla="*/ 0 h 6858000"/>
              <a:gd name="connsiteX2" fmla="*/ 4444245 w 4444245"/>
              <a:gd name="connsiteY2" fmla="*/ 6858000 h 6858000"/>
              <a:gd name="connsiteX3" fmla="*/ 2806037 w 4444245"/>
              <a:gd name="connsiteY3" fmla="*/ 6858000 h 6858000"/>
              <a:gd name="connsiteX4" fmla="*/ 2784029 w 4444245"/>
              <a:gd name="connsiteY4" fmla="*/ 6858000 h 6858000"/>
              <a:gd name="connsiteX5" fmla="*/ 0 w 4444245"/>
              <a:gd name="connsiteY5" fmla="*/ 6858000 h 6858000"/>
              <a:gd name="connsiteX6" fmla="*/ 2806037 w 444424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4245" h="6858000">
                <a:moveTo>
                  <a:pt x="2806037" y="0"/>
                </a:moveTo>
                <a:lnTo>
                  <a:pt x="4444245" y="0"/>
                </a:lnTo>
                <a:lnTo>
                  <a:pt x="4444245" y="6858000"/>
                </a:lnTo>
                <a:lnTo>
                  <a:pt x="2806037" y="6858000"/>
                </a:lnTo>
                <a:lnTo>
                  <a:pt x="2784029" y="6858000"/>
                </a:lnTo>
                <a:lnTo>
                  <a:pt x="0" y="6858000"/>
                </a:lnTo>
                <a:lnTo>
                  <a:pt x="2806037" y="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72A82F5-EA99-1C42-998C-FD0637B783E0}"/>
              </a:ext>
            </a:extLst>
          </p:cNvPr>
          <p:cNvSpPr>
            <a:spLocks noChangeAspect="1"/>
          </p:cNvSpPr>
          <p:nvPr userDrawn="1"/>
        </p:nvSpPr>
        <p:spPr>
          <a:xfrm>
            <a:off x="8333292" y="0"/>
            <a:ext cx="3858708" cy="6858000"/>
          </a:xfrm>
          <a:custGeom>
            <a:avLst/>
            <a:gdLst>
              <a:gd name="connsiteX0" fmla="*/ 2806037 w 3858708"/>
              <a:gd name="connsiteY0" fmla="*/ 0 h 6858000"/>
              <a:gd name="connsiteX1" fmla="*/ 3858708 w 3858708"/>
              <a:gd name="connsiteY1" fmla="*/ 0 h 6858000"/>
              <a:gd name="connsiteX2" fmla="*/ 3858708 w 3858708"/>
              <a:gd name="connsiteY2" fmla="*/ 6858000 h 6858000"/>
              <a:gd name="connsiteX3" fmla="*/ 2806037 w 3858708"/>
              <a:gd name="connsiteY3" fmla="*/ 6858000 h 6858000"/>
              <a:gd name="connsiteX4" fmla="*/ 2784029 w 3858708"/>
              <a:gd name="connsiteY4" fmla="*/ 6858000 h 6858000"/>
              <a:gd name="connsiteX5" fmla="*/ 0 w 3858708"/>
              <a:gd name="connsiteY5" fmla="*/ 6858000 h 6858000"/>
              <a:gd name="connsiteX6" fmla="*/ 2806037 w 3858708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58708" h="6858000">
                <a:moveTo>
                  <a:pt x="2806037" y="0"/>
                </a:moveTo>
                <a:lnTo>
                  <a:pt x="3858708" y="0"/>
                </a:lnTo>
                <a:lnTo>
                  <a:pt x="3858708" y="6858000"/>
                </a:lnTo>
                <a:lnTo>
                  <a:pt x="2806037" y="6858000"/>
                </a:lnTo>
                <a:lnTo>
                  <a:pt x="2784029" y="6858000"/>
                </a:lnTo>
                <a:lnTo>
                  <a:pt x="0" y="6858000"/>
                </a:lnTo>
                <a:lnTo>
                  <a:pt x="2806037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8866F-709D-A04F-BB56-6774DE7E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0100" y="457200"/>
            <a:ext cx="39719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Title, Tahoma bold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8597A-3433-7A40-9ED9-5D8379BF3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0100" y="2057400"/>
            <a:ext cx="39719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7FD8D-9B38-1D4D-8C6B-9358F7D8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8100" y="7022307"/>
            <a:ext cx="1728917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6070D-11BF-A146-AFB7-12FAC065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0067" y="7022307"/>
            <a:ext cx="4114800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1" name="Picture Placeholder 5">
            <a:extLst>
              <a:ext uri="{FF2B5EF4-FFF2-40B4-BE49-F238E27FC236}">
                <a16:creationId xmlns:a16="http://schemas.microsoft.com/office/drawing/2014/main" id="{FEBF0125-E0A0-3F45-BCBB-E97AB7A24B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4108" b="-34108"/>
          <a:stretch/>
        </p:blipFill>
        <p:spPr>
          <a:xfrm>
            <a:off x="633502" y="6114286"/>
            <a:ext cx="2924348" cy="584463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87870-9EE0-6C4C-AF86-02F4C324F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25529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038C-AA3E-6640-91F6-1317A74EF1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28" y="859229"/>
            <a:ext cx="11338471" cy="8614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Tahoma 45pt font size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D6D872B-489C-0642-BDCD-25162590D95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1703397"/>
              </p:ext>
            </p:extLst>
          </p:nvPr>
        </p:nvGraphicFramePr>
        <p:xfrm>
          <a:off x="472530" y="1971207"/>
          <a:ext cx="5027417" cy="4512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3B17C92-5FE9-2B43-85C9-0B4C7B82EE25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7205741"/>
              </p:ext>
            </p:extLst>
          </p:nvPr>
        </p:nvGraphicFramePr>
        <p:xfrm>
          <a:off x="5727252" y="1971207"/>
          <a:ext cx="5298684" cy="4512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Placeholder 5">
            <a:extLst>
              <a:ext uri="{FF2B5EF4-FFF2-40B4-BE49-F238E27FC236}">
                <a16:creationId xmlns:a16="http://schemas.microsoft.com/office/drawing/2014/main" id="{C7275AF5-ED3C-D241-9B9C-4DBC571CDB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4108" b="-34108"/>
          <a:stretch/>
        </p:blipFill>
        <p:spPr>
          <a:xfrm>
            <a:off x="472528" y="274766"/>
            <a:ext cx="2924348" cy="58446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EEDD5-2C75-7B44-8C6E-501F178260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8100" y="6986588"/>
            <a:ext cx="1728917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C133D-119C-6646-8C96-9A40B040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0067" y="6986588"/>
            <a:ext cx="4114800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26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CF17B3-836C-2A48-98E2-51B1497262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9131" y="440267"/>
            <a:ext cx="5247789" cy="64177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2BA434-B0C7-334B-8633-B9C044E3C2CF}"/>
              </a:ext>
            </a:extLst>
          </p:cNvPr>
          <p:cNvSpPr/>
          <p:nvPr userDrawn="1"/>
        </p:nvSpPr>
        <p:spPr>
          <a:xfrm>
            <a:off x="4625043" y="4040815"/>
            <a:ext cx="1020741" cy="1239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3BE29AAA-CEAA-F14B-BBA6-12C511CC7E4B}"/>
              </a:ext>
            </a:extLst>
          </p:cNvPr>
          <p:cNvSpPr>
            <a:spLocks noChangeAspect="1"/>
          </p:cNvSpPr>
          <p:nvPr userDrawn="1"/>
        </p:nvSpPr>
        <p:spPr>
          <a:xfrm>
            <a:off x="8333292" y="-81280"/>
            <a:ext cx="3858708" cy="6858000"/>
          </a:xfrm>
          <a:custGeom>
            <a:avLst/>
            <a:gdLst>
              <a:gd name="connsiteX0" fmla="*/ 2806037 w 3858708"/>
              <a:gd name="connsiteY0" fmla="*/ 0 h 6858000"/>
              <a:gd name="connsiteX1" fmla="*/ 3858708 w 3858708"/>
              <a:gd name="connsiteY1" fmla="*/ 0 h 6858000"/>
              <a:gd name="connsiteX2" fmla="*/ 3858708 w 3858708"/>
              <a:gd name="connsiteY2" fmla="*/ 6858000 h 6858000"/>
              <a:gd name="connsiteX3" fmla="*/ 2806037 w 3858708"/>
              <a:gd name="connsiteY3" fmla="*/ 6858000 h 6858000"/>
              <a:gd name="connsiteX4" fmla="*/ 2784029 w 3858708"/>
              <a:gd name="connsiteY4" fmla="*/ 6858000 h 6858000"/>
              <a:gd name="connsiteX5" fmla="*/ 0 w 3858708"/>
              <a:gd name="connsiteY5" fmla="*/ 6858000 h 6858000"/>
              <a:gd name="connsiteX6" fmla="*/ 2806037 w 3858708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58708" h="6858000">
                <a:moveTo>
                  <a:pt x="2806037" y="0"/>
                </a:moveTo>
                <a:lnTo>
                  <a:pt x="3858708" y="0"/>
                </a:lnTo>
                <a:lnTo>
                  <a:pt x="3858708" y="6858000"/>
                </a:lnTo>
                <a:lnTo>
                  <a:pt x="2806037" y="6858000"/>
                </a:lnTo>
                <a:lnTo>
                  <a:pt x="2784029" y="6858000"/>
                </a:lnTo>
                <a:lnTo>
                  <a:pt x="0" y="6858000"/>
                </a:lnTo>
                <a:lnTo>
                  <a:pt x="2806037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CE4DC71E-50AD-BC47-85E7-57E1E55A06DF}"/>
              </a:ext>
            </a:extLst>
          </p:cNvPr>
          <p:cNvSpPr>
            <a:spLocks noChangeAspect="1"/>
          </p:cNvSpPr>
          <p:nvPr userDrawn="1"/>
        </p:nvSpPr>
        <p:spPr>
          <a:xfrm rot="10800000" flipV="1">
            <a:off x="10566721" y="2887579"/>
            <a:ext cx="1625279" cy="3972208"/>
          </a:xfrm>
          <a:prstGeom prst="rtTriangle">
            <a:avLst/>
          </a:prstGeom>
          <a:solidFill>
            <a:srgbClr val="D8AB4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616F036-48C4-7243-A810-400EB137698A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0" y="0"/>
            <a:ext cx="1309484" cy="3200400"/>
          </a:xfrm>
          <a:prstGeom prst="rtTriangle">
            <a:avLst/>
          </a:prstGeom>
          <a:solidFill>
            <a:srgbClr val="D8AB4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A02CA-5D48-8D4E-801B-99DDB74A6F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38185" y="882726"/>
            <a:ext cx="7178040" cy="1826443"/>
          </a:xfrm>
        </p:spPr>
        <p:txBody>
          <a:bodyPr anchor="t" anchorCtr="0"/>
          <a:lstStyle>
            <a:lvl1pPr algn="l">
              <a:defRPr sz="6000" b="1" i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Short title – TAHOMA 60pt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9EAFA-4C75-3343-8DD8-E24882228A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56210" y="2828911"/>
            <a:ext cx="7203315" cy="2608061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Font: Tahoma, no larger than 20pt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FB497-4A2B-9443-9930-39166F8494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8100" y="6942667"/>
            <a:ext cx="1728917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C4F30-4BD1-E344-AAD7-BA0D57DF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0067" y="6942667"/>
            <a:ext cx="4114800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3" name="Picture Placeholder 5">
            <a:extLst>
              <a:ext uri="{FF2B5EF4-FFF2-40B4-BE49-F238E27FC236}">
                <a16:creationId xmlns:a16="http://schemas.microsoft.com/office/drawing/2014/main" id="{E08F60D1-24BA-DD4A-AE6B-73FD60756A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4108" b="-34108"/>
          <a:stretch/>
        </p:blipFill>
        <p:spPr>
          <a:xfrm>
            <a:off x="8890195" y="5944959"/>
            <a:ext cx="2924348" cy="5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83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5">
            <a:extLst>
              <a:ext uri="{FF2B5EF4-FFF2-40B4-BE49-F238E27FC236}">
                <a16:creationId xmlns:a16="http://schemas.microsoft.com/office/drawing/2014/main" id="{E9D73A00-3BBF-B841-8CE1-B7CAC308DF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4108" b="-34108"/>
          <a:stretch/>
        </p:blipFill>
        <p:spPr>
          <a:xfrm>
            <a:off x="4633826" y="5944959"/>
            <a:ext cx="2924348" cy="584463"/>
          </a:xfrm>
          <a:prstGeom prst="rect">
            <a:avLst/>
          </a:prstGeom>
        </p:spPr>
      </p:pic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363EAB5F-F814-8F45-8074-8636F0FE34A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560894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picture here for conclusion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6D1EC-6615-8F4F-A3B9-DEECDB32147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308100" y="7029450"/>
            <a:ext cx="1728917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242FA-D66E-F74F-8BF1-086F11B4450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920067" y="7029450"/>
            <a:ext cx="4114800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6262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7DFC9-BFFC-DD42-AEF9-689F82AB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8100" y="6986587"/>
            <a:ext cx="1728917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AD9AD-F94F-264B-B5F8-C2292A6A3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0067" y="6986587"/>
            <a:ext cx="4114800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298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5C48D3D-5403-1C4C-9B90-EAC9704D51BF}"/>
              </a:ext>
            </a:extLst>
          </p:cNvPr>
          <p:cNvCxnSpPr>
            <a:cxnSpLocks/>
          </p:cNvCxnSpPr>
          <p:nvPr userDrawn="1"/>
        </p:nvCxnSpPr>
        <p:spPr>
          <a:xfrm>
            <a:off x="593012" y="1017632"/>
            <a:ext cx="108427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D7A8B0-282E-3446-877D-E6BEDF5E7D00}"/>
              </a:ext>
            </a:extLst>
          </p:cNvPr>
          <p:cNvSpPr txBox="1"/>
          <p:nvPr userDrawn="1"/>
        </p:nvSpPr>
        <p:spPr>
          <a:xfrm>
            <a:off x="500412" y="1238057"/>
            <a:ext cx="3452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spc="300" baseline="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COLOR GUIDELINES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40F4DCE-59FB-214B-9262-3152EBFF78F8}"/>
              </a:ext>
            </a:extLst>
          </p:cNvPr>
          <p:cNvGrpSpPr/>
          <p:nvPr userDrawn="1"/>
        </p:nvGrpSpPr>
        <p:grpSpPr>
          <a:xfrm>
            <a:off x="922201" y="1895020"/>
            <a:ext cx="9941046" cy="1207882"/>
            <a:chOff x="922201" y="1868126"/>
            <a:chExt cx="7639965" cy="92829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13FE51-0734-3946-A221-1FD563248BDD}"/>
                </a:ext>
              </a:extLst>
            </p:cNvPr>
            <p:cNvSpPr/>
            <p:nvPr userDrawn="1"/>
          </p:nvSpPr>
          <p:spPr>
            <a:xfrm>
              <a:off x="922201" y="1868126"/>
              <a:ext cx="1335133" cy="6015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i="0" spc="150" baseline="0" dirty="0">
                  <a:ln>
                    <a:noFill/>
                  </a:ln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#D8AB4C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E60D1D-97E2-E24A-886F-B05288543FC6}"/>
                </a:ext>
              </a:extLst>
            </p:cNvPr>
            <p:cNvSpPr/>
            <p:nvPr userDrawn="1"/>
          </p:nvSpPr>
          <p:spPr>
            <a:xfrm>
              <a:off x="2498409" y="1868126"/>
              <a:ext cx="1335133" cy="601542"/>
            </a:xfrm>
            <a:prstGeom prst="rect">
              <a:avLst/>
            </a:prstGeom>
            <a:solidFill>
              <a:srgbClr val="F7E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i="0" spc="150" baseline="0" dirty="0">
                  <a:ln>
                    <a:noFill/>
                  </a:ln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#F7EEDB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CF9FB9-06AC-9146-A7BF-8BAF6CAA5315}"/>
                </a:ext>
              </a:extLst>
            </p:cNvPr>
            <p:cNvSpPr/>
            <p:nvPr userDrawn="1"/>
          </p:nvSpPr>
          <p:spPr>
            <a:xfrm>
              <a:off x="5650825" y="1868126"/>
              <a:ext cx="1335133" cy="601542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i="0" spc="150" baseline="0" dirty="0">
                  <a:ln>
                    <a:noFill/>
                  </a:ln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#333333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9BEF2F-41DE-AD49-A547-9B4F1708215E}"/>
                </a:ext>
              </a:extLst>
            </p:cNvPr>
            <p:cNvSpPr/>
            <p:nvPr userDrawn="1"/>
          </p:nvSpPr>
          <p:spPr>
            <a:xfrm>
              <a:off x="7227033" y="1868126"/>
              <a:ext cx="1335133" cy="60154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i="0" spc="150" baseline="0" dirty="0">
                  <a:ln>
                    <a:noFill/>
                  </a:ln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#DDDDDD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8C76E1-651C-4C42-A856-3FEE8DF27DFB}"/>
                </a:ext>
              </a:extLst>
            </p:cNvPr>
            <p:cNvSpPr/>
            <p:nvPr userDrawn="1"/>
          </p:nvSpPr>
          <p:spPr>
            <a:xfrm>
              <a:off x="4074617" y="1868126"/>
              <a:ext cx="1335133" cy="6015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i="0" spc="150" baseline="0" dirty="0">
                  <a:ln>
                    <a:noFill/>
                  </a:ln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#000000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A386BAC-C53C-A044-B242-9DB0195C403F}"/>
                </a:ext>
              </a:extLst>
            </p:cNvPr>
            <p:cNvSpPr txBox="1"/>
            <p:nvPr userDrawn="1"/>
          </p:nvSpPr>
          <p:spPr>
            <a:xfrm>
              <a:off x="922201" y="2566425"/>
              <a:ext cx="1335133" cy="229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000" b="0" i="0" spc="150" baseline="0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GOLD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02284B8-DD81-7A48-AA59-26F357F0B323}"/>
                </a:ext>
              </a:extLst>
            </p:cNvPr>
            <p:cNvSpPr txBox="1"/>
            <p:nvPr userDrawn="1"/>
          </p:nvSpPr>
          <p:spPr>
            <a:xfrm>
              <a:off x="2498409" y="2566425"/>
              <a:ext cx="1335133" cy="229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000" b="0" i="0" spc="150" baseline="0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LIGHT GOLD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816A6F-1405-0047-812F-8C5AE8155E18}"/>
                </a:ext>
              </a:extLst>
            </p:cNvPr>
            <p:cNvSpPr txBox="1"/>
            <p:nvPr userDrawn="1"/>
          </p:nvSpPr>
          <p:spPr>
            <a:xfrm>
              <a:off x="7227033" y="2566425"/>
              <a:ext cx="1335133" cy="229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000" b="0" i="0" spc="150" baseline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LIGHT GRAY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DC6BE66-3D70-3B41-B0FC-AC21818B8388}"/>
                </a:ext>
              </a:extLst>
            </p:cNvPr>
            <p:cNvSpPr txBox="1"/>
            <p:nvPr userDrawn="1"/>
          </p:nvSpPr>
          <p:spPr>
            <a:xfrm>
              <a:off x="5650825" y="2566425"/>
              <a:ext cx="1335133" cy="229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000" b="0" i="0" spc="150" baseline="0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DARK GRAY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F277607-E619-6B4C-BA7E-945F85682F27}"/>
                </a:ext>
              </a:extLst>
            </p:cNvPr>
            <p:cNvSpPr txBox="1"/>
            <p:nvPr userDrawn="1"/>
          </p:nvSpPr>
          <p:spPr>
            <a:xfrm>
              <a:off x="4074617" y="2566425"/>
              <a:ext cx="1335133" cy="229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000" b="0" i="0" spc="150" baseline="0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BLACK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C1E8D41-00D9-294E-BBA1-3EB61B59B61B}"/>
              </a:ext>
            </a:extLst>
          </p:cNvPr>
          <p:cNvSpPr txBox="1"/>
          <p:nvPr userDrawn="1"/>
        </p:nvSpPr>
        <p:spPr>
          <a:xfrm>
            <a:off x="500412" y="3257503"/>
            <a:ext cx="3127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spc="300" baseline="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FONT GUIDELINES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BF60B7-9965-B041-879A-25E12DA354CC}"/>
              </a:ext>
            </a:extLst>
          </p:cNvPr>
          <p:cNvSpPr txBox="1"/>
          <p:nvPr userDrawn="1"/>
        </p:nvSpPr>
        <p:spPr>
          <a:xfrm>
            <a:off x="755058" y="386157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1800" b="1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Titles: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757B087-A21F-9345-9487-ACDD7D6C94D2}"/>
              </a:ext>
            </a:extLst>
          </p:cNvPr>
          <p:cNvSpPr txBox="1"/>
          <p:nvPr userDrawn="1"/>
        </p:nvSpPr>
        <p:spPr>
          <a:xfrm>
            <a:off x="472918" y="343881"/>
            <a:ext cx="1025312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300" b="1" i="0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THEME COLORS AND FONTS GUIDELINES</a:t>
            </a:r>
            <a:endParaRPr lang="en-US" sz="3300" b="1" i="0" spc="3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3AFAE62-3AB1-A34B-AA63-1F5F5EA29B87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159972" y="5139049"/>
            <a:ext cx="27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815741B-0C56-D145-B02C-48694150E3CA}"/>
              </a:ext>
            </a:extLst>
          </p:cNvPr>
          <p:cNvSpPr txBox="1"/>
          <p:nvPr userDrawn="1"/>
        </p:nvSpPr>
        <p:spPr>
          <a:xfrm>
            <a:off x="5973767" y="3887849"/>
            <a:ext cx="488948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3800" b="1" i="0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TAHOMA TITLE</a:t>
            </a:r>
          </a:p>
          <a:p>
            <a:pPr lvl="0">
              <a:lnSpc>
                <a:spcPct val="100000"/>
              </a:lnSpc>
            </a:pPr>
            <a:r>
              <a:rPr lang="en-US" sz="3800" b="1" i="0" spc="300" dirty="0">
                <a:latin typeface="Georgia" panose="020405020504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GEORGIA TITLE</a:t>
            </a:r>
            <a:endParaRPr lang="en-US" sz="3800" b="0" i="0" spc="15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460B54E-06BB-D64E-AD5A-2391A785C7C1}"/>
              </a:ext>
            </a:extLst>
          </p:cNvPr>
          <p:cNvSpPr txBox="1"/>
          <p:nvPr userDrawn="1"/>
        </p:nvSpPr>
        <p:spPr>
          <a:xfrm>
            <a:off x="5973767" y="5215917"/>
            <a:ext cx="286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1800" b="1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 copy example: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8106E8B-A4C0-5E41-ABFE-0D1486E5F5F2}"/>
              </a:ext>
            </a:extLst>
          </p:cNvPr>
          <p:cNvSpPr txBox="1"/>
          <p:nvPr userDrawn="1"/>
        </p:nvSpPr>
        <p:spPr>
          <a:xfrm>
            <a:off x="5973767" y="5608732"/>
            <a:ext cx="5615512" cy="910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ts val="2200"/>
              </a:lnSpc>
            </a:pPr>
            <a:r>
              <a:rPr lang="en-US" sz="16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 copy example body copy example body copy</a:t>
            </a:r>
          </a:p>
          <a:p>
            <a:pPr lvl="0">
              <a:lnSpc>
                <a:spcPts val="2200"/>
              </a:lnSpc>
            </a:pPr>
            <a:r>
              <a:rPr lang="en-US" sz="16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body copy example body copy example</a:t>
            </a:r>
            <a:br>
              <a:rPr lang="en-US" sz="16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 copy example body copy example.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DCA804-B814-9D45-881C-91455370BA5F}"/>
              </a:ext>
            </a:extLst>
          </p:cNvPr>
          <p:cNvSpPr txBox="1"/>
          <p:nvPr userDrawn="1"/>
        </p:nvSpPr>
        <p:spPr>
          <a:xfrm>
            <a:off x="755058" y="4256859"/>
            <a:ext cx="3897965" cy="628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200"/>
              </a:lnSpc>
            </a:pPr>
            <a:r>
              <a:rPr lang="en-US" sz="16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Tahoma or Georgia, ALL CAPS, Bold, Loose character spacing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9E7FBCF-DFB7-9C45-862C-62782B4BC355}"/>
              </a:ext>
            </a:extLst>
          </p:cNvPr>
          <p:cNvSpPr txBox="1"/>
          <p:nvPr userDrawn="1"/>
        </p:nvSpPr>
        <p:spPr>
          <a:xfrm>
            <a:off x="771005" y="514768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1800" b="1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Copy: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42EB73-B6AD-6944-A002-3AF5BA22D3F5}"/>
              </a:ext>
            </a:extLst>
          </p:cNvPr>
          <p:cNvSpPr txBox="1"/>
          <p:nvPr userDrawn="1"/>
        </p:nvSpPr>
        <p:spPr>
          <a:xfrm>
            <a:off x="771006" y="5542970"/>
            <a:ext cx="4381986" cy="910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200"/>
              </a:lnSpc>
            </a:pPr>
            <a:r>
              <a:rPr lang="en-US" sz="16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Tahoma, Regular, Character spacing – extended 1.5 (under “More spacing…” options)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1D3B000-EE3C-C646-8618-EF73DD2AB0D0}"/>
              </a:ext>
            </a:extLst>
          </p:cNvPr>
          <p:cNvSpPr txBox="1"/>
          <p:nvPr userDrawn="1"/>
        </p:nvSpPr>
        <p:spPr>
          <a:xfrm>
            <a:off x="5973767" y="3569639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1800" b="1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 example: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7FE00BF-EF6F-4547-9F00-2C58DE7F8701}"/>
              </a:ext>
            </a:extLst>
          </p:cNvPr>
          <p:cNvCxnSpPr>
            <a:cxnSpLocks/>
          </p:cNvCxnSpPr>
          <p:nvPr userDrawn="1"/>
        </p:nvCxnSpPr>
        <p:spPr>
          <a:xfrm>
            <a:off x="593012" y="1683345"/>
            <a:ext cx="303517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267AFC1-B824-0A43-A8EB-C233D3379094}"/>
              </a:ext>
            </a:extLst>
          </p:cNvPr>
          <p:cNvCxnSpPr>
            <a:cxnSpLocks/>
          </p:cNvCxnSpPr>
          <p:nvPr userDrawn="1"/>
        </p:nvCxnSpPr>
        <p:spPr>
          <a:xfrm>
            <a:off x="593012" y="3710111"/>
            <a:ext cx="283309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2367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DC6C70-3EBD-2747-A555-18CEA468BA72}"/>
              </a:ext>
            </a:extLst>
          </p:cNvPr>
          <p:cNvCxnSpPr>
            <a:cxnSpLocks/>
          </p:cNvCxnSpPr>
          <p:nvPr userDrawn="1"/>
        </p:nvCxnSpPr>
        <p:spPr>
          <a:xfrm>
            <a:off x="593012" y="1017632"/>
            <a:ext cx="108427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37D8B13-3B46-E043-8AC9-2A276518B7A2}"/>
              </a:ext>
            </a:extLst>
          </p:cNvPr>
          <p:cNvSpPr txBox="1"/>
          <p:nvPr userDrawn="1"/>
        </p:nvSpPr>
        <p:spPr>
          <a:xfrm>
            <a:off x="472918" y="343881"/>
            <a:ext cx="598112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300" b="1" i="0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TEMPLATE GUIDELINES</a:t>
            </a:r>
            <a:endParaRPr lang="en-US" sz="3300" b="1" i="0" spc="3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8BDB4A-13F2-3D43-AB02-01D5FDEE678B}"/>
              </a:ext>
            </a:extLst>
          </p:cNvPr>
          <p:cNvSpPr txBox="1"/>
          <p:nvPr userDrawn="1"/>
        </p:nvSpPr>
        <p:spPr>
          <a:xfrm>
            <a:off x="500412" y="1238057"/>
            <a:ext cx="38160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spc="300" baseline="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SLIDE LAYOUTS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3D3FCA-D02B-9F44-B490-BE60594C0B10}"/>
              </a:ext>
            </a:extLst>
          </p:cNvPr>
          <p:cNvCxnSpPr>
            <a:cxnSpLocks/>
          </p:cNvCxnSpPr>
          <p:nvPr userDrawn="1"/>
        </p:nvCxnSpPr>
        <p:spPr>
          <a:xfrm>
            <a:off x="593012" y="1683345"/>
            <a:ext cx="356212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CF93D2C-9329-7646-9081-68EA1DB77B43}"/>
              </a:ext>
            </a:extLst>
          </p:cNvPr>
          <p:cNvSpPr txBox="1"/>
          <p:nvPr userDrawn="1"/>
        </p:nvSpPr>
        <p:spPr>
          <a:xfrm>
            <a:off x="520121" y="1883971"/>
            <a:ext cx="2933258" cy="34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200"/>
              </a:lnSpc>
            </a:pPr>
            <a:r>
              <a:rPr lang="en-US" sz="1400" b="1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insert a new slide: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6309D9-B71B-3045-9185-992B0E56E4A3}"/>
              </a:ext>
            </a:extLst>
          </p:cNvPr>
          <p:cNvSpPr txBox="1"/>
          <p:nvPr userDrawn="1"/>
        </p:nvSpPr>
        <p:spPr>
          <a:xfrm>
            <a:off x="520120" y="2285462"/>
            <a:ext cx="4872151" cy="1439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the arrow on the right slide of the </a:t>
            </a:r>
            <a:b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Slide button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Choose an appropriate layout from</a:t>
            </a:r>
            <a:b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gallery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 as needed, following the guidelines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16A8D4-0E10-994E-932F-E103423CBF6E}"/>
              </a:ext>
            </a:extLst>
          </p:cNvPr>
          <p:cNvSpPr txBox="1"/>
          <p:nvPr userDrawn="1"/>
        </p:nvSpPr>
        <p:spPr>
          <a:xfrm>
            <a:off x="5785109" y="1238057"/>
            <a:ext cx="4999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spc="300" baseline="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CHANGING SLIDE LAYOUTS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72DB0D2-3E01-274B-963D-D4733E927928}"/>
              </a:ext>
            </a:extLst>
          </p:cNvPr>
          <p:cNvCxnSpPr>
            <a:cxnSpLocks/>
          </p:cNvCxnSpPr>
          <p:nvPr userDrawn="1"/>
        </p:nvCxnSpPr>
        <p:spPr>
          <a:xfrm>
            <a:off x="5877709" y="1683345"/>
            <a:ext cx="423447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21377E5-A592-3247-9CBF-5C01DA87A24A}"/>
              </a:ext>
            </a:extLst>
          </p:cNvPr>
          <p:cNvSpPr txBox="1"/>
          <p:nvPr userDrawn="1"/>
        </p:nvSpPr>
        <p:spPr>
          <a:xfrm>
            <a:off x="5804817" y="1883971"/>
            <a:ext cx="5630970" cy="91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200"/>
              </a:lnSpc>
            </a:pPr>
            <a:r>
              <a:rPr lang="en-US" sz="1400" b="1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you wish to use a different layout for your existing slide, there is no need to insert a new one. Simply: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7555BF-394E-544B-AFEE-01011B501BB5}"/>
              </a:ext>
            </a:extLst>
          </p:cNvPr>
          <p:cNvSpPr txBox="1"/>
          <p:nvPr userDrawn="1"/>
        </p:nvSpPr>
        <p:spPr>
          <a:xfrm>
            <a:off x="5794963" y="2880710"/>
            <a:ext cx="4979724" cy="608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your slide selected, click in the Layout button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Choose a new layout from the gallery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A6189A-EBAD-634F-9743-3A165DEEE7BD}"/>
              </a:ext>
            </a:extLst>
          </p:cNvPr>
          <p:cNvSpPr txBox="1"/>
          <p:nvPr userDrawn="1"/>
        </p:nvSpPr>
        <p:spPr>
          <a:xfrm>
            <a:off x="500412" y="4204094"/>
            <a:ext cx="38160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spc="300" baseline="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ADDING PHOTOS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127AD25-2D0F-D541-BACA-8D876AF3DC91}"/>
              </a:ext>
            </a:extLst>
          </p:cNvPr>
          <p:cNvCxnSpPr>
            <a:cxnSpLocks/>
          </p:cNvCxnSpPr>
          <p:nvPr userDrawn="1"/>
        </p:nvCxnSpPr>
        <p:spPr>
          <a:xfrm>
            <a:off x="593012" y="4649382"/>
            <a:ext cx="356212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4649806-39F4-FD45-8B44-B0B24A319D16}"/>
              </a:ext>
            </a:extLst>
          </p:cNvPr>
          <p:cNvSpPr txBox="1"/>
          <p:nvPr userDrawn="1"/>
        </p:nvSpPr>
        <p:spPr>
          <a:xfrm>
            <a:off x="520120" y="4819272"/>
            <a:ext cx="2933258" cy="34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200"/>
              </a:lnSpc>
            </a:pPr>
            <a:r>
              <a:rPr lang="en-US" sz="1400" b="1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add photos: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F6B9E1-00FD-FD4B-AA54-BF2C308D7B3D}"/>
              </a:ext>
            </a:extLst>
          </p:cNvPr>
          <p:cNvSpPr txBox="1"/>
          <p:nvPr userDrawn="1"/>
        </p:nvSpPr>
        <p:spPr>
          <a:xfrm>
            <a:off x="520120" y="5236131"/>
            <a:ext cx="75327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on the placeholder icon and upload desired image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Once uploaded choose “Picture Format” in the top ribbon menu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on the “Crop” dropdown and choose “Fill” then drag image to reframe</a:t>
            </a:r>
          </a:p>
          <a:p>
            <a:pPr marL="0" lvl="0" indent="0">
              <a:lnSpc>
                <a:spcPct val="100000"/>
              </a:lnSpc>
              <a:buFont typeface="+mj-lt"/>
              <a:buNone/>
            </a:pPr>
            <a:endParaRPr lang="en-US" sz="1600" b="0" i="0" spc="15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3105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28D8A-4060-DF4B-B648-0CE27D545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5"/>
            <a:ext cx="855556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4CA58-3A0F-8149-A47B-4F5E258E9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04900" y="1825625"/>
            <a:ext cx="6752167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E354FE3-B10E-A34E-8B85-8C0024E7A6D0}"/>
              </a:ext>
            </a:extLst>
          </p:cNvPr>
          <p:cNvSpPr/>
          <p:nvPr userDrawn="1"/>
        </p:nvSpPr>
        <p:spPr>
          <a:xfrm>
            <a:off x="7747755" y="0"/>
            <a:ext cx="4444245" cy="6858000"/>
          </a:xfrm>
          <a:custGeom>
            <a:avLst/>
            <a:gdLst>
              <a:gd name="connsiteX0" fmla="*/ 2806037 w 4444245"/>
              <a:gd name="connsiteY0" fmla="*/ 0 h 6858000"/>
              <a:gd name="connsiteX1" fmla="*/ 4444245 w 4444245"/>
              <a:gd name="connsiteY1" fmla="*/ 0 h 6858000"/>
              <a:gd name="connsiteX2" fmla="*/ 4444245 w 4444245"/>
              <a:gd name="connsiteY2" fmla="*/ 6858000 h 6858000"/>
              <a:gd name="connsiteX3" fmla="*/ 2806037 w 4444245"/>
              <a:gd name="connsiteY3" fmla="*/ 6858000 h 6858000"/>
              <a:gd name="connsiteX4" fmla="*/ 2784029 w 4444245"/>
              <a:gd name="connsiteY4" fmla="*/ 6858000 h 6858000"/>
              <a:gd name="connsiteX5" fmla="*/ 0 w 4444245"/>
              <a:gd name="connsiteY5" fmla="*/ 6858000 h 6858000"/>
              <a:gd name="connsiteX6" fmla="*/ 2806037 w 444424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4245" h="6858000">
                <a:moveTo>
                  <a:pt x="2806037" y="0"/>
                </a:moveTo>
                <a:lnTo>
                  <a:pt x="4444245" y="0"/>
                </a:lnTo>
                <a:lnTo>
                  <a:pt x="4444245" y="6858000"/>
                </a:lnTo>
                <a:lnTo>
                  <a:pt x="2806037" y="6858000"/>
                </a:lnTo>
                <a:lnTo>
                  <a:pt x="2784029" y="6858000"/>
                </a:lnTo>
                <a:lnTo>
                  <a:pt x="0" y="6858000"/>
                </a:lnTo>
                <a:lnTo>
                  <a:pt x="2806037" y="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C9E843BD-F42A-8E4B-92D6-F66079377A24}"/>
              </a:ext>
            </a:extLst>
          </p:cNvPr>
          <p:cNvSpPr>
            <a:spLocks noChangeAspect="1"/>
          </p:cNvSpPr>
          <p:nvPr userDrawn="1"/>
        </p:nvSpPr>
        <p:spPr>
          <a:xfrm>
            <a:off x="8333292" y="0"/>
            <a:ext cx="3858708" cy="6858000"/>
          </a:xfrm>
          <a:custGeom>
            <a:avLst/>
            <a:gdLst>
              <a:gd name="connsiteX0" fmla="*/ 2806037 w 3858708"/>
              <a:gd name="connsiteY0" fmla="*/ 0 h 6858000"/>
              <a:gd name="connsiteX1" fmla="*/ 3858708 w 3858708"/>
              <a:gd name="connsiteY1" fmla="*/ 0 h 6858000"/>
              <a:gd name="connsiteX2" fmla="*/ 3858708 w 3858708"/>
              <a:gd name="connsiteY2" fmla="*/ 6858000 h 6858000"/>
              <a:gd name="connsiteX3" fmla="*/ 2806037 w 3858708"/>
              <a:gd name="connsiteY3" fmla="*/ 6858000 h 6858000"/>
              <a:gd name="connsiteX4" fmla="*/ 2784029 w 3858708"/>
              <a:gd name="connsiteY4" fmla="*/ 6858000 h 6858000"/>
              <a:gd name="connsiteX5" fmla="*/ 0 w 3858708"/>
              <a:gd name="connsiteY5" fmla="*/ 6858000 h 6858000"/>
              <a:gd name="connsiteX6" fmla="*/ 2806037 w 3858708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58708" h="6858000">
                <a:moveTo>
                  <a:pt x="2806037" y="0"/>
                </a:moveTo>
                <a:lnTo>
                  <a:pt x="3858708" y="0"/>
                </a:lnTo>
                <a:lnTo>
                  <a:pt x="3858708" y="6858000"/>
                </a:lnTo>
                <a:lnTo>
                  <a:pt x="2806037" y="6858000"/>
                </a:lnTo>
                <a:lnTo>
                  <a:pt x="2784029" y="6858000"/>
                </a:lnTo>
                <a:lnTo>
                  <a:pt x="0" y="6858000"/>
                </a:lnTo>
                <a:lnTo>
                  <a:pt x="2806037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CE382-9551-DA4B-A1A0-17E4AE79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8100" y="7000875"/>
            <a:ext cx="1728917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CB9EDB-F66A-424A-AC52-0DC48CE7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0067" y="7000875"/>
            <a:ext cx="4114800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99DE3D8F-40CE-194F-BACE-E0FE4E967D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4108" b="-34108"/>
          <a:stretch/>
        </p:blipFill>
        <p:spPr>
          <a:xfrm>
            <a:off x="8890195" y="5944959"/>
            <a:ext cx="2924348" cy="5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226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9C069300-C3E1-814C-AC86-603DECBE905F}"/>
              </a:ext>
            </a:extLst>
          </p:cNvPr>
          <p:cNvSpPr>
            <a:spLocks noChangeAspect="1"/>
          </p:cNvSpPr>
          <p:nvPr userDrawn="1"/>
        </p:nvSpPr>
        <p:spPr>
          <a:xfrm rot="16200000" flipV="1">
            <a:off x="1173464" y="4059257"/>
            <a:ext cx="1625279" cy="3972208"/>
          </a:xfrm>
          <a:prstGeom prst="rtTriangle">
            <a:avLst/>
          </a:prstGeom>
          <a:solidFill>
            <a:srgbClr val="D8AB4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5">
            <a:extLst>
              <a:ext uri="{FF2B5EF4-FFF2-40B4-BE49-F238E27FC236}">
                <a16:creationId xmlns:a16="http://schemas.microsoft.com/office/drawing/2014/main" id="{02E22A5E-A19A-5140-9B7C-4379D77A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4108" b="-34108"/>
          <a:stretch/>
        </p:blipFill>
        <p:spPr>
          <a:xfrm rot="5400000">
            <a:off x="-839578" y="4726138"/>
            <a:ext cx="2924348" cy="584463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DB8D69-5164-F346-81A8-B572439BE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A4E95-05AC-4946-A212-6241955E7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74676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B80645E-EA12-2E46-907C-4F34178A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8100" y="7036594"/>
            <a:ext cx="1728917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05F276-2AC3-F94B-B5C9-5C4B8BE4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0067" y="7036594"/>
            <a:ext cx="4114800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9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6FA48784-F0E3-5F4D-B717-59D212AB7A19}"/>
              </a:ext>
            </a:extLst>
          </p:cNvPr>
          <p:cNvSpPr/>
          <p:nvPr userDrawn="1"/>
        </p:nvSpPr>
        <p:spPr>
          <a:xfrm>
            <a:off x="0" y="-893"/>
            <a:ext cx="12192001" cy="6859787"/>
          </a:xfrm>
          <a:custGeom>
            <a:avLst/>
            <a:gdLst>
              <a:gd name="connsiteX0" fmla="*/ 0 w 12192001"/>
              <a:gd name="connsiteY0" fmla="*/ 0 h 6859787"/>
              <a:gd name="connsiteX1" fmla="*/ 1183343 w 12192001"/>
              <a:gd name="connsiteY1" fmla="*/ 0 h 6859787"/>
              <a:gd name="connsiteX2" fmla="*/ 11008658 w 12192001"/>
              <a:gd name="connsiteY2" fmla="*/ 0 h 6859787"/>
              <a:gd name="connsiteX3" fmla="*/ 12192001 w 12192001"/>
              <a:gd name="connsiteY3" fmla="*/ 0 h 6859787"/>
              <a:gd name="connsiteX4" fmla="*/ 9385234 w 12192001"/>
              <a:gd name="connsiteY4" fmla="*/ 6859787 h 6859787"/>
              <a:gd name="connsiteX5" fmla="*/ 8201891 w 12192001"/>
              <a:gd name="connsiteY5" fmla="*/ 6859787 h 6859787"/>
              <a:gd name="connsiteX6" fmla="*/ 1183343 w 12192001"/>
              <a:gd name="connsiteY6" fmla="*/ 6859787 h 6859787"/>
              <a:gd name="connsiteX7" fmla="*/ 0 w 12192001"/>
              <a:gd name="connsiteY7" fmla="*/ 6859787 h 685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1" h="6859787">
                <a:moveTo>
                  <a:pt x="0" y="0"/>
                </a:moveTo>
                <a:lnTo>
                  <a:pt x="1183343" y="0"/>
                </a:lnTo>
                <a:lnTo>
                  <a:pt x="11008658" y="0"/>
                </a:lnTo>
                <a:lnTo>
                  <a:pt x="12192001" y="0"/>
                </a:lnTo>
                <a:lnTo>
                  <a:pt x="9385234" y="6859787"/>
                </a:lnTo>
                <a:lnTo>
                  <a:pt x="8201891" y="6859787"/>
                </a:lnTo>
                <a:lnTo>
                  <a:pt x="1183343" y="6859787"/>
                </a:lnTo>
                <a:lnTo>
                  <a:pt x="0" y="685978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EBF60FCE-411D-2747-AE62-336310D724F2}"/>
              </a:ext>
            </a:extLst>
          </p:cNvPr>
          <p:cNvSpPr/>
          <p:nvPr userDrawn="1"/>
        </p:nvSpPr>
        <p:spPr>
          <a:xfrm flipV="1">
            <a:off x="1" y="1"/>
            <a:ext cx="5038817" cy="6851158"/>
          </a:xfrm>
          <a:custGeom>
            <a:avLst/>
            <a:gdLst>
              <a:gd name="connsiteX0" fmla="*/ 0 w 10075010"/>
              <a:gd name="connsiteY0" fmla="*/ 13698746 h 13698746"/>
              <a:gd name="connsiteX1" fmla="*/ 10075010 w 10075010"/>
              <a:gd name="connsiteY1" fmla="*/ 13698746 h 13698746"/>
              <a:gd name="connsiteX2" fmla="*/ 4469997 w 10075010"/>
              <a:gd name="connsiteY2" fmla="*/ 0 h 13698746"/>
              <a:gd name="connsiteX3" fmla="*/ 0 w 10075010"/>
              <a:gd name="connsiteY3" fmla="*/ 0 h 13698746"/>
              <a:gd name="connsiteX4" fmla="*/ 0 w 10075010"/>
              <a:gd name="connsiteY4" fmla="*/ 13698746 h 13698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5010" h="13698746">
                <a:moveTo>
                  <a:pt x="0" y="13698746"/>
                </a:moveTo>
                <a:lnTo>
                  <a:pt x="10075010" y="13698746"/>
                </a:lnTo>
                <a:lnTo>
                  <a:pt x="4469997" y="0"/>
                </a:lnTo>
                <a:lnTo>
                  <a:pt x="0" y="0"/>
                </a:lnTo>
                <a:lnTo>
                  <a:pt x="0" y="13698746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1D57B903-7B55-6548-8446-EA84C0566441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0" y="0"/>
            <a:ext cx="2806768" cy="6859787"/>
          </a:xfrm>
          <a:prstGeom prst="rtTriangle">
            <a:avLst/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7F71D-F0E4-C74B-A41F-82EF4F5DD77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00100" y="3947168"/>
            <a:ext cx="9351433" cy="57291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If needed - Font: Tahoma, no larger than 24pt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AA055-D492-7447-B834-CC811D6FB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0100" y="2002631"/>
            <a:ext cx="9351433" cy="1794117"/>
          </a:xfrm>
        </p:spPr>
        <p:txBody>
          <a:bodyPr anchor="ctr" anchorCtr="0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Short header Tahoma, 60pt</a:t>
            </a: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7884FE3C-F72E-E14D-B74D-0A31A0163470}"/>
              </a:ext>
            </a:extLst>
          </p:cNvPr>
          <p:cNvSpPr>
            <a:spLocks noChangeAspect="1"/>
          </p:cNvSpPr>
          <p:nvPr userDrawn="1"/>
        </p:nvSpPr>
        <p:spPr>
          <a:xfrm rot="10800000" flipV="1">
            <a:off x="9385232" y="-1787"/>
            <a:ext cx="2806768" cy="6859787"/>
          </a:xfrm>
          <a:prstGeom prst="rtTriangle">
            <a:avLst/>
          </a:prstGeom>
          <a:solidFill>
            <a:srgbClr val="D8AB4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7F577F7-1F2C-104C-8FEC-49BF766C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8100" y="6908800"/>
            <a:ext cx="1728917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A2A6A3B-A224-EB4B-BB6C-CC29D3A21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0067" y="6908800"/>
            <a:ext cx="4114800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B83B96CE-0DB0-EB41-94A9-AF55CDE8B0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342" y="6132240"/>
            <a:ext cx="2924348" cy="34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2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D281071B-52DD-BC44-84EB-F68DDEC8A4F9}"/>
              </a:ext>
            </a:extLst>
          </p:cNvPr>
          <p:cNvSpPr/>
          <p:nvPr userDrawn="1"/>
        </p:nvSpPr>
        <p:spPr>
          <a:xfrm>
            <a:off x="0" y="-893"/>
            <a:ext cx="12192001" cy="6859787"/>
          </a:xfrm>
          <a:custGeom>
            <a:avLst/>
            <a:gdLst>
              <a:gd name="connsiteX0" fmla="*/ 0 w 12192001"/>
              <a:gd name="connsiteY0" fmla="*/ 0 h 6859787"/>
              <a:gd name="connsiteX1" fmla="*/ 1183343 w 12192001"/>
              <a:gd name="connsiteY1" fmla="*/ 0 h 6859787"/>
              <a:gd name="connsiteX2" fmla="*/ 11008658 w 12192001"/>
              <a:gd name="connsiteY2" fmla="*/ 0 h 6859787"/>
              <a:gd name="connsiteX3" fmla="*/ 12192001 w 12192001"/>
              <a:gd name="connsiteY3" fmla="*/ 0 h 6859787"/>
              <a:gd name="connsiteX4" fmla="*/ 9385234 w 12192001"/>
              <a:gd name="connsiteY4" fmla="*/ 6859787 h 6859787"/>
              <a:gd name="connsiteX5" fmla="*/ 8201891 w 12192001"/>
              <a:gd name="connsiteY5" fmla="*/ 6859787 h 6859787"/>
              <a:gd name="connsiteX6" fmla="*/ 1183343 w 12192001"/>
              <a:gd name="connsiteY6" fmla="*/ 6859787 h 6859787"/>
              <a:gd name="connsiteX7" fmla="*/ 0 w 12192001"/>
              <a:gd name="connsiteY7" fmla="*/ 6859787 h 685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1" h="6859787">
                <a:moveTo>
                  <a:pt x="0" y="0"/>
                </a:moveTo>
                <a:lnTo>
                  <a:pt x="1183343" y="0"/>
                </a:lnTo>
                <a:lnTo>
                  <a:pt x="11008658" y="0"/>
                </a:lnTo>
                <a:lnTo>
                  <a:pt x="12192001" y="0"/>
                </a:lnTo>
                <a:lnTo>
                  <a:pt x="9385234" y="6859787"/>
                </a:lnTo>
                <a:lnTo>
                  <a:pt x="8201891" y="6859787"/>
                </a:lnTo>
                <a:lnTo>
                  <a:pt x="1183343" y="6859787"/>
                </a:lnTo>
                <a:lnTo>
                  <a:pt x="0" y="685978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11AF33A4-44CF-2249-9E88-73CC5996B1AB}"/>
              </a:ext>
            </a:extLst>
          </p:cNvPr>
          <p:cNvSpPr/>
          <p:nvPr userDrawn="1"/>
        </p:nvSpPr>
        <p:spPr>
          <a:xfrm flipV="1">
            <a:off x="0" y="0"/>
            <a:ext cx="5038817" cy="6851158"/>
          </a:xfrm>
          <a:custGeom>
            <a:avLst/>
            <a:gdLst>
              <a:gd name="connsiteX0" fmla="*/ 0 w 10075010"/>
              <a:gd name="connsiteY0" fmla="*/ 13698746 h 13698746"/>
              <a:gd name="connsiteX1" fmla="*/ 10075010 w 10075010"/>
              <a:gd name="connsiteY1" fmla="*/ 13698746 h 13698746"/>
              <a:gd name="connsiteX2" fmla="*/ 4469997 w 10075010"/>
              <a:gd name="connsiteY2" fmla="*/ 0 h 13698746"/>
              <a:gd name="connsiteX3" fmla="*/ 0 w 10075010"/>
              <a:gd name="connsiteY3" fmla="*/ 0 h 13698746"/>
              <a:gd name="connsiteX4" fmla="*/ 0 w 10075010"/>
              <a:gd name="connsiteY4" fmla="*/ 13698746 h 13698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5010" h="13698746">
                <a:moveTo>
                  <a:pt x="0" y="13698746"/>
                </a:moveTo>
                <a:lnTo>
                  <a:pt x="10075010" y="13698746"/>
                </a:lnTo>
                <a:lnTo>
                  <a:pt x="4469997" y="0"/>
                </a:lnTo>
                <a:lnTo>
                  <a:pt x="0" y="0"/>
                </a:lnTo>
                <a:lnTo>
                  <a:pt x="0" y="13698746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93B6C060-5774-2F4C-92E1-2F76FC962171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0" y="0"/>
            <a:ext cx="2806768" cy="6859787"/>
          </a:xfrm>
          <a:prstGeom prst="rtTriangle">
            <a:avLst/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14365AE8-920B-C24F-ADC0-1D30100C4576}"/>
              </a:ext>
            </a:extLst>
          </p:cNvPr>
          <p:cNvSpPr>
            <a:spLocks noChangeAspect="1"/>
          </p:cNvSpPr>
          <p:nvPr userDrawn="1"/>
        </p:nvSpPr>
        <p:spPr>
          <a:xfrm rot="10800000" flipV="1">
            <a:off x="9385232" y="-1787"/>
            <a:ext cx="2806768" cy="6859787"/>
          </a:xfrm>
          <a:prstGeom prst="rtTriangle">
            <a:avLst/>
          </a:prstGeom>
          <a:solidFill>
            <a:srgbClr val="D8AB4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7F71D-F0E4-C74B-A41F-82EF4F5DD77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-654399"/>
            <a:ext cx="10515600" cy="572916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If needed - Font: Tahoma, no larger than 16pt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AA055-D492-7447-B834-CC811D6FB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0100" y="1821395"/>
            <a:ext cx="9182100" cy="2852737"/>
          </a:xfrm>
        </p:spPr>
        <p:txBody>
          <a:bodyPr anchor="ctr" anchorCtr="0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Short header Tahoma, 60pt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109212D-11F3-F943-B498-D8F2CEB0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8100" y="7081520"/>
            <a:ext cx="1728917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B22B9FD-58A7-F04C-8C19-3AA0A3021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0067" y="7081520"/>
            <a:ext cx="4114800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2" name="Picture Placeholder 5">
            <a:extLst>
              <a:ext uri="{FF2B5EF4-FFF2-40B4-BE49-F238E27FC236}">
                <a16:creationId xmlns:a16="http://schemas.microsoft.com/office/drawing/2014/main" id="{9604AE55-1705-DE45-A492-6FA7E14AA8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342" y="6132240"/>
            <a:ext cx="2924348" cy="34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5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4">
            <a:extLst>
              <a:ext uri="{FF2B5EF4-FFF2-40B4-BE49-F238E27FC236}">
                <a16:creationId xmlns:a16="http://schemas.microsoft.com/office/drawing/2014/main" id="{D26948DF-5A64-0D40-9F4C-84CFF387EB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893"/>
            <a:ext cx="12192000" cy="68597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18B4C654-C69E-8344-8B81-A9C4D2713870}"/>
              </a:ext>
            </a:extLst>
          </p:cNvPr>
          <p:cNvSpPr/>
          <p:nvPr userDrawn="1"/>
        </p:nvSpPr>
        <p:spPr>
          <a:xfrm>
            <a:off x="1" y="0"/>
            <a:ext cx="11008658" cy="6859787"/>
          </a:xfrm>
          <a:custGeom>
            <a:avLst/>
            <a:gdLst>
              <a:gd name="connsiteX0" fmla="*/ 0 w 11008658"/>
              <a:gd name="connsiteY0" fmla="*/ 0 h 6859787"/>
              <a:gd name="connsiteX1" fmla="*/ 11008658 w 11008658"/>
              <a:gd name="connsiteY1" fmla="*/ 0 h 6859787"/>
              <a:gd name="connsiteX2" fmla="*/ 8201891 w 11008658"/>
              <a:gd name="connsiteY2" fmla="*/ 6859787 h 6859787"/>
              <a:gd name="connsiteX3" fmla="*/ 0 w 11008658"/>
              <a:gd name="connsiteY3" fmla="*/ 6859787 h 6859787"/>
              <a:gd name="connsiteX4" fmla="*/ 0 w 11008658"/>
              <a:gd name="connsiteY4" fmla="*/ 0 h 685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8658" h="6859787">
                <a:moveTo>
                  <a:pt x="0" y="0"/>
                </a:moveTo>
                <a:lnTo>
                  <a:pt x="11008658" y="0"/>
                </a:lnTo>
                <a:lnTo>
                  <a:pt x="8201891" y="6859787"/>
                </a:lnTo>
                <a:lnTo>
                  <a:pt x="0" y="685978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488608D-27CA-D04F-8FED-DA8DDF9FAA90}"/>
              </a:ext>
            </a:extLst>
          </p:cNvPr>
          <p:cNvSpPr/>
          <p:nvPr userDrawn="1"/>
        </p:nvSpPr>
        <p:spPr>
          <a:xfrm flipV="1">
            <a:off x="0" y="0"/>
            <a:ext cx="5038817" cy="6851158"/>
          </a:xfrm>
          <a:custGeom>
            <a:avLst/>
            <a:gdLst>
              <a:gd name="connsiteX0" fmla="*/ 0 w 10075010"/>
              <a:gd name="connsiteY0" fmla="*/ 13698746 h 13698746"/>
              <a:gd name="connsiteX1" fmla="*/ 10075010 w 10075010"/>
              <a:gd name="connsiteY1" fmla="*/ 13698746 h 13698746"/>
              <a:gd name="connsiteX2" fmla="*/ 4469997 w 10075010"/>
              <a:gd name="connsiteY2" fmla="*/ 0 h 13698746"/>
              <a:gd name="connsiteX3" fmla="*/ 0 w 10075010"/>
              <a:gd name="connsiteY3" fmla="*/ 0 h 13698746"/>
              <a:gd name="connsiteX4" fmla="*/ 0 w 10075010"/>
              <a:gd name="connsiteY4" fmla="*/ 13698746 h 13698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5010" h="13698746">
                <a:moveTo>
                  <a:pt x="0" y="13698746"/>
                </a:moveTo>
                <a:lnTo>
                  <a:pt x="10075010" y="13698746"/>
                </a:lnTo>
                <a:lnTo>
                  <a:pt x="4469997" y="0"/>
                </a:lnTo>
                <a:lnTo>
                  <a:pt x="0" y="0"/>
                </a:lnTo>
                <a:lnTo>
                  <a:pt x="0" y="13698746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E8C70FFF-56DB-B141-A711-7EE221EE3B8A}"/>
              </a:ext>
            </a:extLst>
          </p:cNvPr>
          <p:cNvSpPr>
            <a:spLocks noChangeAspect="1"/>
          </p:cNvSpPr>
          <p:nvPr userDrawn="1"/>
        </p:nvSpPr>
        <p:spPr>
          <a:xfrm rot="10800000" flipV="1">
            <a:off x="9385232" y="-1787"/>
            <a:ext cx="2806768" cy="6859787"/>
          </a:xfrm>
          <a:prstGeom prst="rtTriangle">
            <a:avLst/>
          </a:prstGeom>
          <a:solidFill>
            <a:srgbClr val="D8AB4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5BB22ABE-BC25-5B4B-AAEF-11D2207EC1EF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0" y="0"/>
            <a:ext cx="2806768" cy="6859787"/>
          </a:xfrm>
          <a:prstGeom prst="rtTriangl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7F71D-F0E4-C74B-A41F-82EF4F5DD77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-654399"/>
            <a:ext cx="10515600" cy="572916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If needed - Font: Tahoma, no larger than 16pt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AA055-D492-7447-B834-CC811D6FB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0100" y="1821398"/>
            <a:ext cx="8019809" cy="2852737"/>
          </a:xfrm>
        </p:spPr>
        <p:txBody>
          <a:bodyPr anchor="ctr" anchorCtr="0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Short header Tahoma, 60pt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84817CA-DA0A-C845-8836-86580158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8100" y="6934877"/>
            <a:ext cx="1728917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E766691-676A-3945-971A-A623CBAE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0067" y="6934877"/>
            <a:ext cx="4114800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3" name="Picture Placeholder 5">
            <a:extLst>
              <a:ext uri="{FF2B5EF4-FFF2-40B4-BE49-F238E27FC236}">
                <a16:creationId xmlns:a16="http://schemas.microsoft.com/office/drawing/2014/main" id="{D455AE07-D4FC-7645-B22D-F90F4D291F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342" y="6132240"/>
            <a:ext cx="2924348" cy="34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9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Yellow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95B5784-884C-D942-BED2-37BDE7F31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54" y="2766218"/>
            <a:ext cx="8454013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here,</a:t>
            </a:r>
            <a:br>
              <a:rPr lang="en-US" dirty="0"/>
            </a:br>
            <a:r>
              <a:rPr lang="en-US" dirty="0"/>
              <a:t>Tahoma 45pt font size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17656ABD-917F-3147-BC59-0AE8A93CD2AF}"/>
              </a:ext>
            </a:extLst>
          </p:cNvPr>
          <p:cNvSpPr/>
          <p:nvPr userDrawn="1"/>
        </p:nvSpPr>
        <p:spPr>
          <a:xfrm>
            <a:off x="7747755" y="0"/>
            <a:ext cx="4444245" cy="6858000"/>
          </a:xfrm>
          <a:custGeom>
            <a:avLst/>
            <a:gdLst>
              <a:gd name="connsiteX0" fmla="*/ 2806037 w 4444245"/>
              <a:gd name="connsiteY0" fmla="*/ 0 h 6858000"/>
              <a:gd name="connsiteX1" fmla="*/ 4444245 w 4444245"/>
              <a:gd name="connsiteY1" fmla="*/ 0 h 6858000"/>
              <a:gd name="connsiteX2" fmla="*/ 4444245 w 4444245"/>
              <a:gd name="connsiteY2" fmla="*/ 6858000 h 6858000"/>
              <a:gd name="connsiteX3" fmla="*/ 2806037 w 4444245"/>
              <a:gd name="connsiteY3" fmla="*/ 6858000 h 6858000"/>
              <a:gd name="connsiteX4" fmla="*/ 2784029 w 4444245"/>
              <a:gd name="connsiteY4" fmla="*/ 6858000 h 6858000"/>
              <a:gd name="connsiteX5" fmla="*/ 0 w 4444245"/>
              <a:gd name="connsiteY5" fmla="*/ 6858000 h 6858000"/>
              <a:gd name="connsiteX6" fmla="*/ 2806037 w 444424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4245" h="6858000">
                <a:moveTo>
                  <a:pt x="2806037" y="0"/>
                </a:moveTo>
                <a:lnTo>
                  <a:pt x="4444245" y="0"/>
                </a:lnTo>
                <a:lnTo>
                  <a:pt x="4444245" y="6858000"/>
                </a:lnTo>
                <a:lnTo>
                  <a:pt x="2806037" y="6858000"/>
                </a:lnTo>
                <a:lnTo>
                  <a:pt x="2784029" y="6858000"/>
                </a:lnTo>
                <a:lnTo>
                  <a:pt x="0" y="6858000"/>
                </a:lnTo>
                <a:lnTo>
                  <a:pt x="2806037" y="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CD28408-E789-CB40-B1F4-386E75288708}"/>
              </a:ext>
            </a:extLst>
          </p:cNvPr>
          <p:cNvSpPr>
            <a:spLocks noChangeAspect="1"/>
          </p:cNvSpPr>
          <p:nvPr userDrawn="1"/>
        </p:nvSpPr>
        <p:spPr>
          <a:xfrm>
            <a:off x="8333292" y="0"/>
            <a:ext cx="3858708" cy="6858000"/>
          </a:xfrm>
          <a:custGeom>
            <a:avLst/>
            <a:gdLst>
              <a:gd name="connsiteX0" fmla="*/ 2806037 w 3858708"/>
              <a:gd name="connsiteY0" fmla="*/ 0 h 6858000"/>
              <a:gd name="connsiteX1" fmla="*/ 3858708 w 3858708"/>
              <a:gd name="connsiteY1" fmla="*/ 0 h 6858000"/>
              <a:gd name="connsiteX2" fmla="*/ 3858708 w 3858708"/>
              <a:gd name="connsiteY2" fmla="*/ 6858000 h 6858000"/>
              <a:gd name="connsiteX3" fmla="*/ 2806037 w 3858708"/>
              <a:gd name="connsiteY3" fmla="*/ 6858000 h 6858000"/>
              <a:gd name="connsiteX4" fmla="*/ 2784029 w 3858708"/>
              <a:gd name="connsiteY4" fmla="*/ 6858000 h 6858000"/>
              <a:gd name="connsiteX5" fmla="*/ 0 w 3858708"/>
              <a:gd name="connsiteY5" fmla="*/ 6858000 h 6858000"/>
              <a:gd name="connsiteX6" fmla="*/ 2806037 w 3858708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58708" h="6858000">
                <a:moveTo>
                  <a:pt x="2806037" y="0"/>
                </a:moveTo>
                <a:lnTo>
                  <a:pt x="3858708" y="0"/>
                </a:lnTo>
                <a:lnTo>
                  <a:pt x="3858708" y="6858000"/>
                </a:lnTo>
                <a:lnTo>
                  <a:pt x="2806037" y="6858000"/>
                </a:lnTo>
                <a:lnTo>
                  <a:pt x="2784029" y="6858000"/>
                </a:lnTo>
                <a:lnTo>
                  <a:pt x="0" y="6858000"/>
                </a:lnTo>
                <a:lnTo>
                  <a:pt x="2806037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D0393295-2173-AD43-A56F-10607E0867A2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0" y="0"/>
            <a:ext cx="1309484" cy="3200400"/>
          </a:xfrm>
          <a:prstGeom prst="rtTriangle">
            <a:avLst/>
          </a:prstGeom>
          <a:solidFill>
            <a:srgbClr val="D8AB4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C057A9B-1206-9F43-A8A7-993841B55AA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-668868"/>
            <a:ext cx="6100233" cy="440267"/>
          </a:xfrm>
        </p:spPr>
        <p:txBody>
          <a:bodyPr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If needed - Font: Tahoma, no larger than 16pt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394E10-E22B-1F44-AC2E-A4BC4C9A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127" y="7080673"/>
            <a:ext cx="1728917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14C44A-B6DF-BE42-B5FC-736F6777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2094" y="7080673"/>
            <a:ext cx="4114800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2" name="Picture Placeholder 5">
            <a:extLst>
              <a:ext uri="{FF2B5EF4-FFF2-40B4-BE49-F238E27FC236}">
                <a16:creationId xmlns:a16="http://schemas.microsoft.com/office/drawing/2014/main" id="{B1417DD4-761C-0447-B324-5C61C2BD4B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4108" b="-34108"/>
          <a:stretch/>
        </p:blipFill>
        <p:spPr>
          <a:xfrm>
            <a:off x="8890195" y="5944959"/>
            <a:ext cx="2924348" cy="5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40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50FC702F-329D-5344-B0EC-C4E1BDA44137}"/>
              </a:ext>
            </a:extLst>
          </p:cNvPr>
          <p:cNvSpPr/>
          <p:nvPr userDrawn="1"/>
        </p:nvSpPr>
        <p:spPr>
          <a:xfrm>
            <a:off x="7747755" y="0"/>
            <a:ext cx="4444245" cy="6858000"/>
          </a:xfrm>
          <a:custGeom>
            <a:avLst/>
            <a:gdLst>
              <a:gd name="connsiteX0" fmla="*/ 2806037 w 4444245"/>
              <a:gd name="connsiteY0" fmla="*/ 0 h 6858000"/>
              <a:gd name="connsiteX1" fmla="*/ 4444245 w 4444245"/>
              <a:gd name="connsiteY1" fmla="*/ 0 h 6858000"/>
              <a:gd name="connsiteX2" fmla="*/ 4444245 w 4444245"/>
              <a:gd name="connsiteY2" fmla="*/ 6858000 h 6858000"/>
              <a:gd name="connsiteX3" fmla="*/ 2806037 w 4444245"/>
              <a:gd name="connsiteY3" fmla="*/ 6858000 h 6858000"/>
              <a:gd name="connsiteX4" fmla="*/ 2784029 w 4444245"/>
              <a:gd name="connsiteY4" fmla="*/ 6858000 h 6858000"/>
              <a:gd name="connsiteX5" fmla="*/ 0 w 4444245"/>
              <a:gd name="connsiteY5" fmla="*/ 6858000 h 6858000"/>
              <a:gd name="connsiteX6" fmla="*/ 2806037 w 444424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4245" h="6858000">
                <a:moveTo>
                  <a:pt x="2806037" y="0"/>
                </a:moveTo>
                <a:lnTo>
                  <a:pt x="4444245" y="0"/>
                </a:lnTo>
                <a:lnTo>
                  <a:pt x="4444245" y="6858000"/>
                </a:lnTo>
                <a:lnTo>
                  <a:pt x="2806037" y="6858000"/>
                </a:lnTo>
                <a:lnTo>
                  <a:pt x="2784029" y="6858000"/>
                </a:lnTo>
                <a:lnTo>
                  <a:pt x="0" y="6858000"/>
                </a:lnTo>
                <a:lnTo>
                  <a:pt x="2806037" y="0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1AA16BA5-0EF9-FD40-BBED-C8D7AD78CECC}"/>
              </a:ext>
            </a:extLst>
          </p:cNvPr>
          <p:cNvSpPr>
            <a:spLocks noChangeAspect="1"/>
          </p:cNvSpPr>
          <p:nvPr userDrawn="1"/>
        </p:nvSpPr>
        <p:spPr>
          <a:xfrm>
            <a:off x="8333292" y="0"/>
            <a:ext cx="3858708" cy="6858000"/>
          </a:xfrm>
          <a:custGeom>
            <a:avLst/>
            <a:gdLst>
              <a:gd name="connsiteX0" fmla="*/ 2806037 w 3858708"/>
              <a:gd name="connsiteY0" fmla="*/ 0 h 6858000"/>
              <a:gd name="connsiteX1" fmla="*/ 3858708 w 3858708"/>
              <a:gd name="connsiteY1" fmla="*/ 0 h 6858000"/>
              <a:gd name="connsiteX2" fmla="*/ 3858708 w 3858708"/>
              <a:gd name="connsiteY2" fmla="*/ 6858000 h 6858000"/>
              <a:gd name="connsiteX3" fmla="*/ 2806037 w 3858708"/>
              <a:gd name="connsiteY3" fmla="*/ 6858000 h 6858000"/>
              <a:gd name="connsiteX4" fmla="*/ 2784029 w 3858708"/>
              <a:gd name="connsiteY4" fmla="*/ 6858000 h 6858000"/>
              <a:gd name="connsiteX5" fmla="*/ 0 w 3858708"/>
              <a:gd name="connsiteY5" fmla="*/ 6858000 h 6858000"/>
              <a:gd name="connsiteX6" fmla="*/ 2806037 w 3858708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58708" h="6858000">
                <a:moveTo>
                  <a:pt x="2806037" y="0"/>
                </a:moveTo>
                <a:lnTo>
                  <a:pt x="3858708" y="0"/>
                </a:lnTo>
                <a:lnTo>
                  <a:pt x="3858708" y="6858000"/>
                </a:lnTo>
                <a:lnTo>
                  <a:pt x="2806037" y="6858000"/>
                </a:lnTo>
                <a:lnTo>
                  <a:pt x="2784029" y="6858000"/>
                </a:lnTo>
                <a:lnTo>
                  <a:pt x="0" y="6858000"/>
                </a:lnTo>
                <a:lnTo>
                  <a:pt x="2806037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12" name="Picture Placeholder 5">
            <a:extLst>
              <a:ext uri="{FF2B5EF4-FFF2-40B4-BE49-F238E27FC236}">
                <a16:creationId xmlns:a16="http://schemas.microsoft.com/office/drawing/2014/main" id="{14DF1BC4-8269-6142-8E47-8D169252A4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96530" y="6066784"/>
            <a:ext cx="2924348" cy="346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9F038C-AA3E-6640-91F6-1317A74EF1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54" y="2766218"/>
            <a:ext cx="8462479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here,</a:t>
            </a:r>
            <a:br>
              <a:rPr lang="en-US" dirty="0"/>
            </a:br>
            <a:r>
              <a:rPr lang="en-US" dirty="0"/>
              <a:t>Tahoma 45pt font size</a:t>
            </a: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E6CE3B86-90E9-4E43-A87E-05FDA08E385F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0" y="0"/>
            <a:ext cx="1309484" cy="3200400"/>
          </a:xfrm>
          <a:prstGeom prst="rtTriangle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569001D-E804-BA4F-9FCD-5C62632927D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-668868"/>
            <a:ext cx="6100233" cy="440267"/>
          </a:xfrm>
        </p:spPr>
        <p:txBody>
          <a:bodyPr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If needed - Font: Tahoma, no larger than 16pt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EBF043-6906-B44B-8232-68A22784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8100" y="6986588"/>
            <a:ext cx="1728917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1105AF-F8E0-1840-AFE8-32A4DCF67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0067" y="6986588"/>
            <a:ext cx="4114800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3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Yellow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7B202779-135A-774B-8DCD-2ED96DA8C226}"/>
              </a:ext>
            </a:extLst>
          </p:cNvPr>
          <p:cNvSpPr/>
          <p:nvPr userDrawn="1"/>
        </p:nvSpPr>
        <p:spPr>
          <a:xfrm>
            <a:off x="9370373" y="0"/>
            <a:ext cx="2821627" cy="6858000"/>
          </a:xfrm>
          <a:custGeom>
            <a:avLst/>
            <a:gdLst>
              <a:gd name="connsiteX0" fmla="*/ 2806037 w 2821627"/>
              <a:gd name="connsiteY0" fmla="*/ 0 h 6858000"/>
              <a:gd name="connsiteX1" fmla="*/ 2821627 w 2821627"/>
              <a:gd name="connsiteY1" fmla="*/ 0 h 6858000"/>
              <a:gd name="connsiteX2" fmla="*/ 2821627 w 2821627"/>
              <a:gd name="connsiteY2" fmla="*/ 6858000 h 6858000"/>
              <a:gd name="connsiteX3" fmla="*/ 2806037 w 2821627"/>
              <a:gd name="connsiteY3" fmla="*/ 6858000 h 6858000"/>
              <a:gd name="connsiteX4" fmla="*/ 2784029 w 2821627"/>
              <a:gd name="connsiteY4" fmla="*/ 6858000 h 6858000"/>
              <a:gd name="connsiteX5" fmla="*/ 0 w 2821627"/>
              <a:gd name="connsiteY5" fmla="*/ 6858000 h 6858000"/>
              <a:gd name="connsiteX6" fmla="*/ 2806037 w 282162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21627" h="6858000">
                <a:moveTo>
                  <a:pt x="2806037" y="0"/>
                </a:moveTo>
                <a:lnTo>
                  <a:pt x="2821627" y="0"/>
                </a:lnTo>
                <a:lnTo>
                  <a:pt x="2821627" y="6858000"/>
                </a:lnTo>
                <a:lnTo>
                  <a:pt x="2806037" y="6858000"/>
                </a:lnTo>
                <a:lnTo>
                  <a:pt x="2784029" y="6858000"/>
                </a:lnTo>
                <a:lnTo>
                  <a:pt x="0" y="6858000"/>
                </a:lnTo>
                <a:lnTo>
                  <a:pt x="2806037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26D1C3-86B9-AB40-9F76-9CFC728EF23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308100" y="7022306"/>
            <a:ext cx="1728917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E12D2-92B7-9C45-8283-B53D7FEBF81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920067" y="7022306"/>
            <a:ext cx="4114800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2" name="Picture Placeholder 5">
            <a:extLst>
              <a:ext uri="{FF2B5EF4-FFF2-40B4-BE49-F238E27FC236}">
                <a16:creationId xmlns:a16="http://schemas.microsoft.com/office/drawing/2014/main" id="{FF4B3F99-EA5D-6144-9274-137D321710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4108" b="-34108"/>
          <a:stretch/>
        </p:blipFill>
        <p:spPr>
          <a:xfrm>
            <a:off x="633502" y="6114286"/>
            <a:ext cx="2924348" cy="58446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F68DEE9-E305-5A44-A39C-B494577D4C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29" y="395105"/>
            <a:ext cx="9171004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here,</a:t>
            </a:r>
            <a:br>
              <a:rPr lang="en-US" dirty="0"/>
            </a:br>
            <a:r>
              <a:rPr lang="en-US" dirty="0"/>
              <a:t>Tahoma 45pt font size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EEF9213-0216-B442-9773-62304E96B5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2528" y="1963553"/>
            <a:ext cx="9171005" cy="3937000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63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ED505153-5D88-FA48-860F-16D099B10EAC}"/>
              </a:ext>
            </a:extLst>
          </p:cNvPr>
          <p:cNvSpPr>
            <a:spLocks noChangeAspect="1"/>
          </p:cNvSpPr>
          <p:nvPr userDrawn="1"/>
        </p:nvSpPr>
        <p:spPr>
          <a:xfrm>
            <a:off x="8333292" y="0"/>
            <a:ext cx="3858708" cy="6858000"/>
          </a:xfrm>
          <a:custGeom>
            <a:avLst/>
            <a:gdLst>
              <a:gd name="connsiteX0" fmla="*/ 2806037 w 3858708"/>
              <a:gd name="connsiteY0" fmla="*/ 0 h 6858000"/>
              <a:gd name="connsiteX1" fmla="*/ 3858708 w 3858708"/>
              <a:gd name="connsiteY1" fmla="*/ 0 h 6858000"/>
              <a:gd name="connsiteX2" fmla="*/ 3858708 w 3858708"/>
              <a:gd name="connsiteY2" fmla="*/ 6858000 h 6858000"/>
              <a:gd name="connsiteX3" fmla="*/ 2806037 w 3858708"/>
              <a:gd name="connsiteY3" fmla="*/ 6858000 h 6858000"/>
              <a:gd name="connsiteX4" fmla="*/ 2784029 w 3858708"/>
              <a:gd name="connsiteY4" fmla="*/ 6858000 h 6858000"/>
              <a:gd name="connsiteX5" fmla="*/ 0 w 3858708"/>
              <a:gd name="connsiteY5" fmla="*/ 6858000 h 6858000"/>
              <a:gd name="connsiteX6" fmla="*/ 2806037 w 3858708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58708" h="6858000">
                <a:moveTo>
                  <a:pt x="2806037" y="0"/>
                </a:moveTo>
                <a:lnTo>
                  <a:pt x="3858708" y="0"/>
                </a:lnTo>
                <a:lnTo>
                  <a:pt x="3858708" y="6858000"/>
                </a:lnTo>
                <a:lnTo>
                  <a:pt x="2806037" y="6858000"/>
                </a:lnTo>
                <a:lnTo>
                  <a:pt x="2784029" y="6858000"/>
                </a:lnTo>
                <a:lnTo>
                  <a:pt x="0" y="6858000"/>
                </a:lnTo>
                <a:lnTo>
                  <a:pt x="2806037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F88E0E2A-EE43-1441-B64F-F1AB306A3B3A}"/>
              </a:ext>
            </a:extLst>
          </p:cNvPr>
          <p:cNvSpPr/>
          <p:nvPr userDrawn="1"/>
        </p:nvSpPr>
        <p:spPr>
          <a:xfrm>
            <a:off x="9370373" y="8238"/>
            <a:ext cx="2821627" cy="6858000"/>
          </a:xfrm>
          <a:custGeom>
            <a:avLst/>
            <a:gdLst>
              <a:gd name="connsiteX0" fmla="*/ 2806037 w 2821627"/>
              <a:gd name="connsiteY0" fmla="*/ 0 h 6858000"/>
              <a:gd name="connsiteX1" fmla="*/ 2821627 w 2821627"/>
              <a:gd name="connsiteY1" fmla="*/ 0 h 6858000"/>
              <a:gd name="connsiteX2" fmla="*/ 2821627 w 2821627"/>
              <a:gd name="connsiteY2" fmla="*/ 6858000 h 6858000"/>
              <a:gd name="connsiteX3" fmla="*/ 2806037 w 2821627"/>
              <a:gd name="connsiteY3" fmla="*/ 6858000 h 6858000"/>
              <a:gd name="connsiteX4" fmla="*/ 2784029 w 2821627"/>
              <a:gd name="connsiteY4" fmla="*/ 6858000 h 6858000"/>
              <a:gd name="connsiteX5" fmla="*/ 0 w 2821627"/>
              <a:gd name="connsiteY5" fmla="*/ 6858000 h 6858000"/>
              <a:gd name="connsiteX6" fmla="*/ 2806037 w 282162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21627" h="6858000">
                <a:moveTo>
                  <a:pt x="2806037" y="0"/>
                </a:moveTo>
                <a:lnTo>
                  <a:pt x="2821627" y="0"/>
                </a:lnTo>
                <a:lnTo>
                  <a:pt x="2821627" y="6858000"/>
                </a:lnTo>
                <a:lnTo>
                  <a:pt x="2806037" y="6858000"/>
                </a:lnTo>
                <a:lnTo>
                  <a:pt x="2784029" y="6858000"/>
                </a:lnTo>
                <a:lnTo>
                  <a:pt x="0" y="6858000"/>
                </a:lnTo>
                <a:lnTo>
                  <a:pt x="2806037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F038C-AA3E-6640-91F6-1317A74EF1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29" y="395105"/>
            <a:ext cx="9171004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here,</a:t>
            </a:r>
            <a:br>
              <a:rPr lang="en-US" dirty="0"/>
            </a:br>
            <a:r>
              <a:rPr lang="en-US" dirty="0"/>
              <a:t>Tahoma 45pt font size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3971AF-2991-DE4A-A217-4048A98AD12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2528" y="1963553"/>
            <a:ext cx="9171005" cy="3937000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2D4AD97-43C9-2D4F-901D-FCE0FEC4042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328420" y="6975517"/>
            <a:ext cx="1728917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4AB97D2-0F07-D449-B83F-26C6599CC8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940387" y="6975517"/>
            <a:ext cx="4114800" cy="3474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5" name="Picture Placeholder 5">
            <a:extLst>
              <a:ext uri="{FF2B5EF4-FFF2-40B4-BE49-F238E27FC236}">
                <a16:creationId xmlns:a16="http://schemas.microsoft.com/office/drawing/2014/main" id="{67ADAEAB-35D0-1548-9AAD-5339171E6F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4108" b="-34108"/>
          <a:stretch/>
        </p:blipFill>
        <p:spPr>
          <a:xfrm>
            <a:off x="633502" y="6114286"/>
            <a:ext cx="2924348" cy="5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4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9D0801-CC78-0842-8A99-B3530ADA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5"/>
            <a:ext cx="107061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Header, 40pt font, all caps, spacing loose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BA006-44F8-8340-A570-CDB87E5C7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825625"/>
            <a:ext cx="107061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785F26-70CD-F644-95B2-CD7B35C12BAE}"/>
              </a:ext>
            </a:extLst>
          </p:cNvPr>
          <p:cNvSpPr/>
          <p:nvPr userDrawn="1"/>
        </p:nvSpPr>
        <p:spPr>
          <a:xfrm>
            <a:off x="-1646351" y="618495"/>
            <a:ext cx="1053296" cy="4745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>
                  <a:noFill/>
                </a:ln>
                <a:solidFill>
                  <a:schemeClr val="tx1"/>
                </a:solidFill>
              </a:rPr>
              <a:t>#D8AB4C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1ED91F-9220-FB44-8388-9938DAF64F5C}"/>
              </a:ext>
            </a:extLst>
          </p:cNvPr>
          <p:cNvSpPr/>
          <p:nvPr userDrawn="1"/>
        </p:nvSpPr>
        <p:spPr>
          <a:xfrm>
            <a:off x="-1646351" y="1229345"/>
            <a:ext cx="1053296" cy="474562"/>
          </a:xfrm>
          <a:prstGeom prst="rect">
            <a:avLst/>
          </a:prstGeom>
          <a:solidFill>
            <a:srgbClr val="F7E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>
                  <a:noFill/>
                </a:ln>
                <a:solidFill>
                  <a:schemeClr val="tx1"/>
                </a:solidFill>
              </a:rPr>
              <a:t>#F7EEDB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5AD4A8-746F-5644-BDD4-7B5D56DD063C}"/>
              </a:ext>
            </a:extLst>
          </p:cNvPr>
          <p:cNvSpPr/>
          <p:nvPr userDrawn="1"/>
        </p:nvSpPr>
        <p:spPr>
          <a:xfrm>
            <a:off x="-1646351" y="1840195"/>
            <a:ext cx="1053296" cy="474562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>
                  <a:noFill/>
                </a:ln>
                <a:solidFill>
                  <a:schemeClr val="bg1"/>
                </a:solidFill>
              </a:rPr>
              <a:t>#333333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EDA370-D10F-AC4A-A29A-8DAE1DC14E24}"/>
              </a:ext>
            </a:extLst>
          </p:cNvPr>
          <p:cNvSpPr/>
          <p:nvPr userDrawn="1"/>
        </p:nvSpPr>
        <p:spPr>
          <a:xfrm>
            <a:off x="-1646351" y="2451045"/>
            <a:ext cx="1053296" cy="474562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>
                  <a:noFill/>
                </a:ln>
                <a:solidFill>
                  <a:schemeClr val="tx1"/>
                </a:solidFill>
              </a:rPr>
              <a:t>#DDDDDD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A58AD4-18F7-C949-9EB6-BC2FCC061523}"/>
              </a:ext>
            </a:extLst>
          </p:cNvPr>
          <p:cNvSpPr/>
          <p:nvPr userDrawn="1"/>
        </p:nvSpPr>
        <p:spPr>
          <a:xfrm>
            <a:off x="-1646351" y="3061894"/>
            <a:ext cx="1053296" cy="4745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>
                  <a:noFill/>
                </a:ln>
                <a:solidFill>
                  <a:schemeClr val="bg1"/>
                </a:solidFill>
              </a:rPr>
              <a:t>#000000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83E9DF-F374-3D42-B70A-B5CAA5C2C11D}"/>
              </a:ext>
            </a:extLst>
          </p:cNvPr>
          <p:cNvSpPr txBox="1"/>
          <p:nvPr userDrawn="1"/>
        </p:nvSpPr>
        <p:spPr>
          <a:xfrm>
            <a:off x="-1758445" y="-102568"/>
            <a:ext cx="158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Color guidelines: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93E40D-85C9-614F-AD7A-6942F81461BF}"/>
              </a:ext>
            </a:extLst>
          </p:cNvPr>
          <p:cNvSpPr txBox="1"/>
          <p:nvPr userDrawn="1"/>
        </p:nvSpPr>
        <p:spPr>
          <a:xfrm>
            <a:off x="-1758445" y="3749904"/>
            <a:ext cx="158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Font guidelines: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98AE21-E76A-8C46-B55D-D4EBC8E85213}"/>
              </a:ext>
            </a:extLst>
          </p:cNvPr>
          <p:cNvSpPr txBox="1"/>
          <p:nvPr userDrawn="1"/>
        </p:nvSpPr>
        <p:spPr>
          <a:xfrm>
            <a:off x="-1758445" y="4394480"/>
            <a:ext cx="158146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Tahoma</a:t>
            </a:r>
          </a:p>
          <a:p>
            <a:pPr algn="l">
              <a:lnSpc>
                <a:spcPct val="100000"/>
              </a:lnSpc>
            </a:pP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Georgia</a:t>
            </a:r>
          </a:p>
          <a:p>
            <a:pPr algn="l">
              <a:lnSpc>
                <a:spcPct val="100000"/>
              </a:lnSpc>
            </a:pPr>
            <a:endParaRPr lang="en-US" sz="1200" b="0" i="0" spc="15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200" b="1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Titles:</a:t>
            </a:r>
          </a:p>
          <a:p>
            <a:pPr algn="l">
              <a:lnSpc>
                <a:spcPct val="100000"/>
              </a:lnSpc>
            </a:pP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Tahoma or Georgia</a:t>
            </a:r>
          </a:p>
          <a:p>
            <a:pPr algn="l">
              <a:lnSpc>
                <a:spcPct val="100000"/>
              </a:lnSpc>
            </a:pP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Bold/All Caps</a:t>
            </a:r>
          </a:p>
          <a:p>
            <a:pPr algn="l">
              <a:lnSpc>
                <a:spcPct val="100000"/>
              </a:lnSpc>
            </a:pPr>
            <a:endParaRPr lang="en-US" sz="1200" b="0" i="0" spc="15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200" b="1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 Copy:</a:t>
            </a:r>
          </a:p>
          <a:p>
            <a:pPr algn="l">
              <a:lnSpc>
                <a:spcPct val="100000"/>
              </a:lnSpc>
            </a:pPr>
            <a:r>
              <a:rPr lang="en-US" sz="12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Tahoma, Regular, 1.5 Extended Spacing</a:t>
            </a:r>
          </a:p>
        </p:txBody>
      </p:sp>
    </p:spTree>
    <p:extLst>
      <p:ext uri="{BB962C8B-B14F-4D97-AF65-F5344CB8AC3E}">
        <p14:creationId xmlns:p14="http://schemas.microsoft.com/office/powerpoint/2010/main" val="408310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74" r:id="rId3"/>
    <p:sldLayoutId id="2147483664" r:id="rId4"/>
    <p:sldLayoutId id="2147483651" r:id="rId5"/>
    <p:sldLayoutId id="2147483673" r:id="rId6"/>
    <p:sldLayoutId id="2147483671" r:id="rId7"/>
    <p:sldLayoutId id="2147483675" r:id="rId8"/>
    <p:sldLayoutId id="2147483654" r:id="rId9"/>
    <p:sldLayoutId id="2147483660" r:id="rId10"/>
    <p:sldLayoutId id="2147483685" r:id="rId11"/>
    <p:sldLayoutId id="2147483662" r:id="rId12"/>
    <p:sldLayoutId id="2147483663" r:id="rId13"/>
    <p:sldLayoutId id="2147483652" r:id="rId14"/>
    <p:sldLayoutId id="2147483665" r:id="rId15"/>
    <p:sldLayoutId id="2147483666" r:id="rId16"/>
    <p:sldLayoutId id="2147483653" r:id="rId17"/>
    <p:sldLayoutId id="2147483657" r:id="rId18"/>
    <p:sldLayoutId id="2147483667" r:id="rId19"/>
    <p:sldLayoutId id="2147483668" r:id="rId20"/>
    <p:sldLayoutId id="2147483683" r:id="rId21"/>
    <p:sldLayoutId id="2147483669" r:id="rId22"/>
    <p:sldLayoutId id="2147483670" r:id="rId23"/>
    <p:sldLayoutId id="2147483658" r:id="rId24"/>
    <p:sldLayoutId id="2147483659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cap="all" spc="300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b="0" i="0" kern="1200" spc="150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b="0" i="0" kern="1200" spc="150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b="0" i="0" kern="1200" spc="150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500" b="0" i="0" kern="1200" spc="150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500" b="0" i="0" kern="1200" spc="150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3" pos="7440">
          <p15:clr>
            <a:srgbClr val="F26B43"/>
          </p15:clr>
        </p15:guide>
        <p15:guide id="4" orient="horz" pos="4032">
          <p15:clr>
            <a:srgbClr val="F26B43"/>
          </p15:clr>
        </p15:guide>
        <p15:guide id="5" orient="horz" pos="4248">
          <p15:clr>
            <a:srgbClr val="F26B43"/>
          </p15:clr>
        </p15:guide>
        <p15:guide id="6" pos="696" userDrawn="1">
          <p15:clr>
            <a:srgbClr val="F26B43"/>
          </p15:clr>
        </p15:guide>
        <p15:guide id="7" pos="5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B43D3F-7767-6240-AED1-768B0914EC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Preston Robinette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5FB48F-D84A-B440-98BA-941205815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cap="none" spc="150" dirty="0"/>
              <a:t>Image Steganography With Generative Adversarial Networks</a:t>
            </a:r>
          </a:p>
        </p:txBody>
      </p:sp>
    </p:spTree>
    <p:extLst>
      <p:ext uri="{BB962C8B-B14F-4D97-AF65-F5344CB8AC3E}">
        <p14:creationId xmlns:p14="http://schemas.microsoft.com/office/powerpoint/2010/main" val="174262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2DC0-343B-8342-B353-63F69AE7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7FD35-7059-FC44-8F1B-9B77B9E88F8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2528" y="1963553"/>
            <a:ext cx="9171005" cy="4611418"/>
          </a:xfrm>
        </p:spPr>
        <p:txBody>
          <a:bodyPr/>
          <a:lstStyle/>
          <a:p>
            <a:r>
              <a:rPr lang="en-US" dirty="0"/>
              <a:t>Hidden messages in plain sight</a:t>
            </a:r>
          </a:p>
          <a:p>
            <a:r>
              <a:rPr lang="en-US" dirty="0"/>
              <a:t>Cryptography = privacy; steganography = deceit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History</a:t>
            </a:r>
          </a:p>
          <a:p>
            <a:r>
              <a:rPr lang="en-US" dirty="0"/>
              <a:t>“</a:t>
            </a:r>
            <a:r>
              <a:rPr lang="en-US" dirty="0" err="1"/>
              <a:t>stegano</a:t>
            </a:r>
            <a:r>
              <a:rPr lang="en-US" dirty="0"/>
              <a:t>(s)”+”</a:t>
            </a:r>
            <a:r>
              <a:rPr lang="en-US" dirty="0" err="1"/>
              <a:t>graphy</a:t>
            </a:r>
            <a:r>
              <a:rPr lang="en-US" dirty="0"/>
              <a:t>” is Greek for “covered writing”</a:t>
            </a:r>
          </a:p>
          <a:p>
            <a:r>
              <a:rPr lang="en-US" dirty="0"/>
              <a:t>440 BC: message sent by shaving the head of a servant, "marking" the message onto his scalp, then sending him once his hair had regrown</a:t>
            </a:r>
          </a:p>
          <a:p>
            <a:r>
              <a:rPr lang="en-US" dirty="0"/>
              <a:t>Female spies in the world wars used knitting to send messages</a:t>
            </a:r>
          </a:p>
          <a:p>
            <a:pPr lvl="2"/>
            <a:r>
              <a:rPr lang="en-US" dirty="0"/>
              <a:t>An irregular stitch or intentional holes in the fabric</a:t>
            </a:r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8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26A71-9124-6A42-9E19-3F5A278F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Adversarial Network (GAN)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F2F51E-167D-AB47-8063-95B05F8448DF}"/>
              </a:ext>
            </a:extLst>
          </p:cNvPr>
          <p:cNvSpPr/>
          <p:nvPr/>
        </p:nvSpPr>
        <p:spPr>
          <a:xfrm>
            <a:off x="1208314" y="3712301"/>
            <a:ext cx="1812471" cy="112667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150" dirty="0">
                <a:solidFill>
                  <a:schemeClr val="tx1"/>
                </a:solidFill>
              </a:rPr>
              <a:t>Generator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9B9464-7A5C-AE44-8BF5-79BE1A0C3FC8}"/>
              </a:ext>
            </a:extLst>
          </p:cNvPr>
          <p:cNvSpPr/>
          <p:nvPr/>
        </p:nvSpPr>
        <p:spPr>
          <a:xfrm>
            <a:off x="4408714" y="3712301"/>
            <a:ext cx="1812471" cy="112667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150" dirty="0">
                <a:solidFill>
                  <a:schemeClr val="tx1"/>
                </a:solidFill>
              </a:rPr>
              <a:t>Discriminator Model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6B37E69-9D56-E64A-B716-8B49DD153849}"/>
              </a:ext>
            </a:extLst>
          </p:cNvPr>
          <p:cNvSpPr/>
          <p:nvPr/>
        </p:nvSpPr>
        <p:spPr>
          <a:xfrm>
            <a:off x="7609114" y="3856174"/>
            <a:ext cx="1812471" cy="838924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150" dirty="0">
                <a:solidFill>
                  <a:schemeClr val="tx1"/>
                </a:solidFill>
              </a:rPr>
              <a:t>Real or fake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82E83A-53DE-BF47-BD27-4F0BA0F0CD29}"/>
              </a:ext>
            </a:extLst>
          </p:cNvPr>
          <p:cNvSpPr txBox="1"/>
          <p:nvPr/>
        </p:nvSpPr>
        <p:spPr>
          <a:xfrm>
            <a:off x="1126671" y="2619144"/>
            <a:ext cx="197575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Noise</a:t>
            </a:r>
            <a:endParaRPr lang="en-US" sz="1600" b="0" i="0" spc="15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A8ADE5-2691-B143-8CEE-C4F97F92A0DE}"/>
              </a:ext>
            </a:extLst>
          </p:cNvPr>
          <p:cNvSpPr txBox="1"/>
          <p:nvPr/>
        </p:nvSpPr>
        <p:spPr>
          <a:xfrm>
            <a:off x="4327071" y="2619144"/>
            <a:ext cx="197575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Set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9A8215A-559C-1A43-BFDF-3B2ADC3F49C1}"/>
              </a:ext>
            </a:extLst>
          </p:cNvPr>
          <p:cNvCxnSpPr>
            <a:endCxn id="5" idx="2"/>
          </p:cNvCxnSpPr>
          <p:nvPr/>
        </p:nvCxnSpPr>
        <p:spPr>
          <a:xfrm rot="10800000" flipV="1">
            <a:off x="2114551" y="4695098"/>
            <a:ext cx="6539593" cy="143874"/>
          </a:xfrm>
          <a:prstGeom prst="bentConnector4">
            <a:avLst>
              <a:gd name="adj1" fmla="val 375"/>
              <a:gd name="adj2" fmla="val 678810"/>
            </a:avLst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E4A7C7-2EBD-B04C-9E81-D94D5FAD4714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314949" y="4838972"/>
            <a:ext cx="1" cy="8389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423FE4D-21BC-2141-8F9C-B25BD248110B}"/>
              </a:ext>
            </a:extLst>
          </p:cNvPr>
          <p:cNvSpPr txBox="1"/>
          <p:nvPr/>
        </p:nvSpPr>
        <p:spPr>
          <a:xfrm>
            <a:off x="5493206" y="5258434"/>
            <a:ext cx="29826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 Back Propagation</a:t>
            </a:r>
            <a:endParaRPr lang="en-US" sz="1600" b="0" i="0" spc="15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E08B0DA-993C-E04F-93A4-35E83DBFD5AF}"/>
              </a:ext>
            </a:extLst>
          </p:cNvPr>
          <p:cNvCxnSpPr>
            <a:stCxn id="11" idx="2"/>
            <a:endCxn id="5" idx="0"/>
          </p:cNvCxnSpPr>
          <p:nvPr/>
        </p:nvCxnSpPr>
        <p:spPr>
          <a:xfrm>
            <a:off x="2114549" y="2957698"/>
            <a:ext cx="1" cy="754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21FD23A-9238-2141-9EC6-1E8586BA110B}"/>
              </a:ext>
            </a:extLst>
          </p:cNvPr>
          <p:cNvCxnSpPr>
            <a:stCxn id="12" idx="2"/>
            <a:endCxn id="6" idx="0"/>
          </p:cNvCxnSpPr>
          <p:nvPr/>
        </p:nvCxnSpPr>
        <p:spPr>
          <a:xfrm>
            <a:off x="5314949" y="2957698"/>
            <a:ext cx="1" cy="754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9BCC55-AF1C-DF40-834E-61F95E8137E0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020785" y="4275637"/>
            <a:ext cx="13879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D2BDB7F-0C8E-0144-8207-EAEE018D19D6}"/>
              </a:ext>
            </a:extLst>
          </p:cNvPr>
          <p:cNvSpPr txBox="1"/>
          <p:nvPr/>
        </p:nvSpPr>
        <p:spPr>
          <a:xfrm>
            <a:off x="2895606" y="3689449"/>
            <a:ext cx="163828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Generated Set</a:t>
            </a:r>
            <a:endParaRPr lang="en-US" sz="1600" b="0" i="0" spc="15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F37D95-84F7-1B4F-B8DA-386B9FBEC162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6221185" y="4275636"/>
            <a:ext cx="13879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3788A5B-2EC1-4247-96E1-A54B06698ED7}"/>
              </a:ext>
            </a:extLst>
          </p:cNvPr>
          <p:cNvSpPr txBox="1"/>
          <p:nvPr/>
        </p:nvSpPr>
        <p:spPr>
          <a:xfrm>
            <a:off x="370119" y="4104947"/>
            <a:ext cx="77560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GANs</a:t>
            </a:r>
            <a:endParaRPr lang="en-US" sz="1600" b="0" i="0" spc="15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18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19C73-01BB-E24B-BB18-4B6D86EF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Steganography with GANs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28D1E4-B72D-BC4D-87A7-D2D6CEED24B9}"/>
              </a:ext>
            </a:extLst>
          </p:cNvPr>
          <p:cNvSpPr/>
          <p:nvPr/>
        </p:nvSpPr>
        <p:spPr>
          <a:xfrm>
            <a:off x="1208314" y="3712301"/>
            <a:ext cx="1812471" cy="11266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150" dirty="0">
                <a:solidFill>
                  <a:schemeClr val="tx1"/>
                </a:solidFill>
              </a:rPr>
              <a:t>Generator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B78CB9-C50C-5146-9623-757D7EE0D950}"/>
              </a:ext>
            </a:extLst>
          </p:cNvPr>
          <p:cNvSpPr/>
          <p:nvPr/>
        </p:nvSpPr>
        <p:spPr>
          <a:xfrm>
            <a:off x="4408714" y="3712301"/>
            <a:ext cx="1812471" cy="11266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150" dirty="0">
                <a:solidFill>
                  <a:schemeClr val="tx1"/>
                </a:solidFill>
              </a:rPr>
              <a:t>Discriminator Model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2D35AA2-15AC-DC4D-97A2-FD38F5E8CA8B}"/>
              </a:ext>
            </a:extLst>
          </p:cNvPr>
          <p:cNvSpPr/>
          <p:nvPr/>
        </p:nvSpPr>
        <p:spPr>
          <a:xfrm>
            <a:off x="7609114" y="3856174"/>
            <a:ext cx="1812471" cy="838924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150" dirty="0">
                <a:solidFill>
                  <a:schemeClr val="tx1"/>
                </a:solidFill>
              </a:rPr>
              <a:t>Real or fake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ED6308-DF63-2A42-9EEF-FD3302E0B70C}"/>
              </a:ext>
            </a:extLst>
          </p:cNvPr>
          <p:cNvSpPr txBox="1"/>
          <p:nvPr/>
        </p:nvSpPr>
        <p:spPr>
          <a:xfrm>
            <a:off x="1003937" y="2012331"/>
            <a:ext cx="224027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“Message” to hide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85A07-854B-C64B-ADF9-34720BA5A8FB}"/>
              </a:ext>
            </a:extLst>
          </p:cNvPr>
          <p:cNvSpPr txBox="1"/>
          <p:nvPr/>
        </p:nvSpPr>
        <p:spPr>
          <a:xfrm>
            <a:off x="4327071" y="2668914"/>
            <a:ext cx="197575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MNIST</a:t>
            </a:r>
            <a:r>
              <a:rPr lang="en-US" sz="16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</a:t>
            </a:r>
            <a:r>
              <a:rPr lang="en-US" sz="16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990E02C4-5FD1-EF42-A840-51F19FCA54FB}"/>
              </a:ext>
            </a:extLst>
          </p:cNvPr>
          <p:cNvCxnSpPr>
            <a:endCxn id="4" idx="2"/>
          </p:cNvCxnSpPr>
          <p:nvPr/>
        </p:nvCxnSpPr>
        <p:spPr>
          <a:xfrm rot="10800000" flipV="1">
            <a:off x="2114551" y="4695098"/>
            <a:ext cx="6539593" cy="143874"/>
          </a:xfrm>
          <a:prstGeom prst="bentConnector4">
            <a:avLst>
              <a:gd name="adj1" fmla="val 375"/>
              <a:gd name="adj2" fmla="val 678810"/>
            </a:avLst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2AC4D0-D9D7-1A4D-B793-522C604FF5A0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5314949" y="4838972"/>
            <a:ext cx="1" cy="8389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DA7BE6-70A4-3A43-BAF0-9073ED9E2764}"/>
              </a:ext>
            </a:extLst>
          </p:cNvPr>
          <p:cNvSpPr txBox="1"/>
          <p:nvPr/>
        </p:nvSpPr>
        <p:spPr>
          <a:xfrm>
            <a:off x="5493206" y="5258434"/>
            <a:ext cx="29826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 Back Propagation</a:t>
            </a:r>
            <a:endParaRPr lang="en-US" sz="1600" b="0" i="0" spc="15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BF9D10-A1B1-514A-95DE-0DE903050A16}"/>
              </a:ext>
            </a:extLst>
          </p:cNvPr>
          <p:cNvCxnSpPr>
            <a:cxnSpLocks/>
            <a:stCxn id="19" idx="2"/>
            <a:endCxn id="4" idx="0"/>
          </p:cNvCxnSpPr>
          <p:nvPr/>
        </p:nvCxnSpPr>
        <p:spPr>
          <a:xfrm>
            <a:off x="2114549" y="3269533"/>
            <a:ext cx="1" cy="442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8259CE-F4D3-9F47-8119-6FACCAD6475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314950" y="3145699"/>
            <a:ext cx="0" cy="5666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344915-49AA-4644-9CEA-0A040B4F792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020785" y="4275637"/>
            <a:ext cx="13879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17BB680-A7FD-6A48-BCBE-538375A1F78D}"/>
              </a:ext>
            </a:extLst>
          </p:cNvPr>
          <p:cNvSpPr txBox="1"/>
          <p:nvPr/>
        </p:nvSpPr>
        <p:spPr>
          <a:xfrm>
            <a:off x="2909901" y="3663326"/>
            <a:ext cx="151310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Hidden message</a:t>
            </a:r>
            <a:endParaRPr lang="en-US" sz="1600" b="0" i="0" spc="15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40AD5D-C0B3-F849-B86C-CF4B852359FD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6221185" y="4275636"/>
            <a:ext cx="13879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F2866F-99E6-EB40-93BA-9964A1231433}"/>
              </a:ext>
            </a:extLst>
          </p:cNvPr>
          <p:cNvSpPr txBox="1"/>
          <p:nvPr/>
        </p:nvSpPr>
        <p:spPr>
          <a:xfrm>
            <a:off x="370119" y="4104947"/>
            <a:ext cx="77560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GANs</a:t>
            </a:r>
            <a:endParaRPr lang="en-US" sz="1600" b="0" i="0" spc="15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05D2B705-D156-1044-A97C-28E4B46C42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01" t="11571" r="22979" b="10639"/>
          <a:stretch/>
        </p:blipFill>
        <p:spPr>
          <a:xfrm>
            <a:off x="1683545" y="2406849"/>
            <a:ext cx="862007" cy="86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3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748FB-3622-F846-A0C4-C7A06892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E0E3B4C7-AE04-F241-A32F-91328889A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111" y="395105"/>
            <a:ext cx="7701043" cy="61608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AD26E3D-CFFB-3D41-8BAC-83FDF6CC17F3}"/>
              </a:ext>
            </a:extLst>
          </p:cNvPr>
          <p:cNvSpPr/>
          <p:nvPr/>
        </p:nvSpPr>
        <p:spPr>
          <a:xfrm>
            <a:off x="7594171" y="650927"/>
            <a:ext cx="542440" cy="519193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0998C4-BB0D-534C-917F-FABF5F7652F5}"/>
              </a:ext>
            </a:extLst>
          </p:cNvPr>
          <p:cNvSpPr/>
          <p:nvPr/>
        </p:nvSpPr>
        <p:spPr>
          <a:xfrm>
            <a:off x="8544734" y="650926"/>
            <a:ext cx="542440" cy="519193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0A1612-0ADA-D64E-A14F-67BD4E8C8C83}"/>
              </a:ext>
            </a:extLst>
          </p:cNvPr>
          <p:cNvSpPr/>
          <p:nvPr/>
        </p:nvSpPr>
        <p:spPr>
          <a:xfrm>
            <a:off x="3848747" y="1400012"/>
            <a:ext cx="542440" cy="519193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F071A3-AA34-DC48-A8EA-50513DA5D88D}"/>
              </a:ext>
            </a:extLst>
          </p:cNvPr>
          <p:cNvSpPr/>
          <p:nvPr/>
        </p:nvSpPr>
        <p:spPr>
          <a:xfrm>
            <a:off x="4799310" y="1400011"/>
            <a:ext cx="542440" cy="519193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14C4BC-A3A0-FE45-B4FB-6BE5B6E53ABF}"/>
              </a:ext>
            </a:extLst>
          </p:cNvPr>
          <p:cNvSpPr/>
          <p:nvPr/>
        </p:nvSpPr>
        <p:spPr>
          <a:xfrm>
            <a:off x="3844586" y="2909807"/>
            <a:ext cx="542440" cy="519193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B504D5-B558-7148-A674-C73C6E51E3CE}"/>
              </a:ext>
            </a:extLst>
          </p:cNvPr>
          <p:cNvSpPr/>
          <p:nvPr/>
        </p:nvSpPr>
        <p:spPr>
          <a:xfrm>
            <a:off x="4795149" y="2909806"/>
            <a:ext cx="542440" cy="519193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FEB5CA-1E81-0245-BA67-3CF06B1D46DB}"/>
              </a:ext>
            </a:extLst>
          </p:cNvPr>
          <p:cNvSpPr/>
          <p:nvPr/>
        </p:nvSpPr>
        <p:spPr>
          <a:xfrm>
            <a:off x="7594171" y="5197097"/>
            <a:ext cx="542440" cy="519193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E756D8-F5BE-E740-B590-4CDF2C3639F2}"/>
              </a:ext>
            </a:extLst>
          </p:cNvPr>
          <p:cNvSpPr/>
          <p:nvPr/>
        </p:nvSpPr>
        <p:spPr>
          <a:xfrm>
            <a:off x="8544734" y="5197096"/>
            <a:ext cx="542440" cy="519193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09B5AE-D982-AA4E-BC6C-09AAB38A4C1F}"/>
              </a:ext>
            </a:extLst>
          </p:cNvPr>
          <p:cNvSpPr txBox="1"/>
          <p:nvPr/>
        </p:nvSpPr>
        <p:spPr>
          <a:xfrm>
            <a:off x="356462" y="2046692"/>
            <a:ext cx="3270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</a:t>
            </a:r>
            <a:r>
              <a:rPr lang="en-US" sz="16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”message” to be hidden</a:t>
            </a:r>
          </a:p>
          <a:p>
            <a:pPr algn="l">
              <a:lnSpc>
                <a:spcPct val="100000"/>
              </a:lnSpc>
            </a:pPr>
            <a:endParaRPr lang="en-US" sz="1600" spc="1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Secret</a:t>
            </a:r>
            <a:r>
              <a:rPr lang="en-US" sz="1600" b="0" i="0" spc="150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hidden message disguised as a different number</a:t>
            </a:r>
          </a:p>
        </p:txBody>
      </p:sp>
    </p:spTree>
    <p:extLst>
      <p:ext uri="{BB962C8B-B14F-4D97-AF65-F5344CB8AC3E}">
        <p14:creationId xmlns:p14="http://schemas.microsoft.com/office/powerpoint/2010/main" val="274539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1A14F-F54F-4D42-924A-14585504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F10F7-FCC0-C34B-B83F-C306AD04E1A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Input to generator = image + message to hide in the image</a:t>
            </a:r>
          </a:p>
          <a:p>
            <a:r>
              <a:rPr lang="en-US" dirty="0"/>
              <a:t>Must also be able to decode the message from the image</a:t>
            </a:r>
          </a:p>
          <a:p>
            <a:r>
              <a:rPr lang="en-US" dirty="0"/>
              <a:t>More complicated dataset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20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anderbilt University">
      <a:dk1>
        <a:srgbClr val="000000"/>
      </a:dk1>
      <a:lt1>
        <a:srgbClr val="FFFFFF"/>
      </a:lt1>
      <a:dk2>
        <a:srgbClr val="333333"/>
      </a:dk2>
      <a:lt2>
        <a:srgbClr val="DDDDDD"/>
      </a:lt2>
      <a:accent1>
        <a:srgbClr val="D8AB4C"/>
      </a:accent1>
      <a:accent2>
        <a:srgbClr val="D8AB4C"/>
      </a:accent2>
      <a:accent3>
        <a:srgbClr val="F7EEDB"/>
      </a:accent3>
      <a:accent4>
        <a:srgbClr val="000000"/>
      </a:accent4>
      <a:accent5>
        <a:srgbClr val="333333"/>
      </a:accent5>
      <a:accent6>
        <a:srgbClr val="DDDDDD"/>
      </a:accent6>
      <a:hlink>
        <a:srgbClr val="006682"/>
      </a:hlink>
      <a:folHlink>
        <a:srgbClr val="CCE0E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00000"/>
          </a:lnSpc>
          <a:defRPr sz="1600" b="0" i="0" spc="150" baseline="0" dirty="0" smtClean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anderbilt Template 2020 - Georgia" id="{69D19816-6FFC-1747-84C1-6B41E49898B3}" vid="{CDD17AE5-2BBF-7E43-A631-18A652E6F4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13241</TotalTime>
  <Words>177</Words>
  <Application>Microsoft Macintosh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Georgia</vt:lpstr>
      <vt:lpstr>Tahoma</vt:lpstr>
      <vt:lpstr>Office Theme</vt:lpstr>
      <vt:lpstr>Image Steganography With Generative Adversarial Networks</vt:lpstr>
      <vt:lpstr>Steganography</vt:lpstr>
      <vt:lpstr>Generative Adversarial Network (GAN)</vt:lpstr>
      <vt:lpstr>Steganography with GANs</vt:lpstr>
      <vt:lpstr>Results</vt:lpstr>
      <vt:lpstr>improvements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Robinette, Preston K</dc:creator>
  <cp:keywords/>
  <dc:description/>
  <cp:lastModifiedBy>Robinette, Preston K</cp:lastModifiedBy>
  <cp:revision>19</cp:revision>
  <dcterms:created xsi:type="dcterms:W3CDTF">2021-11-15T14:23:50Z</dcterms:created>
  <dcterms:modified xsi:type="dcterms:W3CDTF">2021-11-24T19:05:24Z</dcterms:modified>
  <cp:category/>
</cp:coreProperties>
</file>