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9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8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1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5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2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2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1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3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58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8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CCB5-295B-4B28-BEBB-F46C3E12EB9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9147-346C-40D4-A9E3-3514D3B9A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0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439557"/>
            <a:ext cx="6040192" cy="391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14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80304"/>
            <a:ext cx="11109101" cy="63621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Load data local </a:t>
            </a:r>
            <a:r>
              <a:rPr lang="en-US" dirty="0" err="1" smtClean="0"/>
              <a:t>inpath</a:t>
            </a:r>
            <a:r>
              <a:rPr lang="en-US" dirty="0" smtClean="0"/>
              <a:t> &lt;&lt;‘LFS-path’&gt;&gt; overwrite into table &lt;&lt;table-name&gt;&gt;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Create table as select(CTAS)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create table by selecting one or multiple columns from the existing table. That can be possible by using CTAS.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Once new table has been created , both tables will act as independent and individual tables.</a:t>
            </a:r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 smtClean="0"/>
              <a:t>Create table &lt;&lt;new-table-name&gt;&gt; as select &lt;&lt;one or multiple columns &gt;&gt;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&lt;&lt;existing-table-name&gt;&gt;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54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                 Partitioning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50436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want to provide one more layer of separation for your data and while selecting data using partition keys, the retrieval of data will very fast compared to normal table.</a:t>
            </a:r>
          </a:p>
          <a:p>
            <a:r>
              <a:rPr lang="en-US" sz="2400" dirty="0" smtClean="0"/>
              <a:t>Syntax for creating partition tables: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reate  table &lt;&lt;table-name&gt;&gt; (&lt;&lt;schema-definition&gt;&gt;) PARTITIONED </a:t>
            </a:r>
          </a:p>
          <a:p>
            <a:pPr marL="0" indent="0">
              <a:buNone/>
            </a:pPr>
            <a:r>
              <a:rPr lang="en-US" sz="2400" dirty="0" smtClean="0"/>
              <a:t>   by (&lt;&lt;partition –keys schema&gt;&gt;)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row format delimited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fields terminated by &lt;&lt;delimiter&gt;&gt;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stored as &lt;&lt;file-format&gt;&gt;</a:t>
            </a:r>
          </a:p>
          <a:p>
            <a:pPr marL="0" indent="0">
              <a:buNone/>
            </a:pPr>
            <a:r>
              <a:rPr lang="en-US" sz="2400" dirty="0" smtClean="0"/>
              <a:t>Limitation is : no of partition key should be less then or equal to table columns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5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Bucketing </a:t>
            </a:r>
            <a:r>
              <a:rPr lang="en-US" dirty="0"/>
              <a:t>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dirty="0" smtClean="0"/>
              <a:t>Syntax to create bucketing:</a:t>
            </a:r>
          </a:p>
          <a:p>
            <a:r>
              <a:rPr lang="en-US" dirty="0"/>
              <a:t> </a:t>
            </a:r>
            <a:r>
              <a:rPr lang="en-US" dirty="0" smtClean="0"/>
              <a:t>create table  &lt;&lt;table-name&gt;&gt;  (&lt;&lt;schema-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 smtClean="0"/>
              <a:t>     CLUSTERED BY(&lt;&lt;column-name&gt;&gt;) into &lt;&lt;no of&gt;&gt;  bucket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row format delimited fields terminated by  &lt;&lt;</a:t>
            </a:r>
            <a:r>
              <a:rPr lang="en-US" dirty="0" err="1" smtClean="0"/>
              <a:t>delimeter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stored as &lt;&lt;file-format&gt;&gt;;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451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92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Hive collection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store semi structure data we have 3 collection data type</a:t>
            </a:r>
          </a:p>
          <a:p>
            <a:pPr marL="0" indent="0">
              <a:buNone/>
            </a:pPr>
            <a:r>
              <a:rPr lang="en-US" dirty="0" smtClean="0"/>
              <a:t>1.Arrey :it is used to store homogeneous elements.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Struct</a:t>
            </a:r>
            <a:r>
              <a:rPr lang="en-US" dirty="0" smtClean="0"/>
              <a:t>: it is used to store heterogeneous elements.</a:t>
            </a:r>
          </a:p>
          <a:p>
            <a:pPr marL="0" indent="0">
              <a:buNone/>
            </a:pPr>
            <a:r>
              <a:rPr lang="en-US" dirty="0" smtClean="0"/>
              <a:t>3.map: it is used to store key , value kinds of value.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4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1" y="63106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91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3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3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8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sz="3200" dirty="0" smtClean="0"/>
              <a:t>Apache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18"/>
            <a:ext cx="10515600" cy="5657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Apache HIVE is one of the component of </a:t>
            </a:r>
            <a:r>
              <a:rPr lang="en-US" dirty="0" err="1" smtClean="0"/>
              <a:t>hadoop</a:t>
            </a:r>
            <a:r>
              <a:rPr lang="en-US" dirty="0" smtClean="0"/>
              <a:t>  build on the top of HDFS.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warehouse kind of system in </a:t>
            </a:r>
            <a:r>
              <a:rPr lang="en-US" dirty="0" err="1" smtClean="0"/>
              <a:t>Hadoop</a:t>
            </a:r>
            <a:r>
              <a:rPr lang="en-US" dirty="0" smtClean="0"/>
              <a:t>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Hive is associated with some meta store.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583" y="2784519"/>
            <a:ext cx="8216720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1549" y="46901"/>
            <a:ext cx="1350451" cy="10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9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store: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the  Internal data store of HIVE.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the tabular information are stored in Meta store.</a:t>
            </a:r>
          </a:p>
          <a:p>
            <a:pPr marL="0" indent="0">
              <a:buNone/>
            </a:pPr>
            <a:r>
              <a:rPr lang="en-US" dirty="0" smtClean="0"/>
              <a:t>1.Table name.</a:t>
            </a:r>
          </a:p>
          <a:p>
            <a:pPr marL="0" indent="0">
              <a:buNone/>
            </a:pPr>
            <a:r>
              <a:rPr lang="en-US" dirty="0" smtClean="0"/>
              <a:t>2.Schema definition.</a:t>
            </a:r>
          </a:p>
          <a:p>
            <a:pPr marL="0" indent="0">
              <a:buNone/>
            </a:pPr>
            <a:r>
              <a:rPr lang="en-US" dirty="0" smtClean="0"/>
              <a:t>3.Column information .</a:t>
            </a:r>
          </a:p>
          <a:p>
            <a:pPr marL="0" indent="0">
              <a:buNone/>
            </a:pPr>
            <a:r>
              <a:rPr lang="en-US" dirty="0" smtClean="0"/>
              <a:t>4. Partition key if 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By default Derby database is a HIVE meta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we can also configure some other database as  </a:t>
            </a:r>
            <a:r>
              <a:rPr lang="en-US" dirty="0" err="1" smtClean="0"/>
              <a:t>metastore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0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to configure meta store in hive?</a:t>
            </a:r>
          </a:p>
          <a:p>
            <a:r>
              <a:rPr lang="en-US" dirty="0" smtClean="0"/>
              <a:t>The meta store configuration is done in hive-site.xml file.</a:t>
            </a:r>
          </a:p>
          <a:p>
            <a:r>
              <a:rPr lang="en-US" dirty="0" smtClean="0"/>
              <a:t>Path :/</a:t>
            </a:r>
            <a:r>
              <a:rPr lang="en-US" dirty="0" err="1" smtClean="0"/>
              <a:t>usr</a:t>
            </a:r>
            <a:r>
              <a:rPr lang="en-US" dirty="0" smtClean="0"/>
              <a:t>/lib/hive/</a:t>
            </a:r>
            <a:r>
              <a:rPr lang="en-US" dirty="0" err="1" smtClean="0"/>
              <a:t>conf</a:t>
            </a:r>
            <a:r>
              <a:rPr lang="en-US" dirty="0" smtClean="0"/>
              <a:t>/hive-site.xml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tables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basically two types of tables in hive</a:t>
            </a:r>
          </a:p>
          <a:p>
            <a:pPr marL="0" indent="0">
              <a:buNone/>
            </a:pPr>
            <a:r>
              <a:rPr lang="en-US" dirty="0" smtClean="0"/>
              <a:t>1.Managed table</a:t>
            </a:r>
          </a:p>
          <a:p>
            <a:pPr marL="0" indent="0">
              <a:buNone/>
            </a:pPr>
            <a:r>
              <a:rPr lang="en-US" dirty="0" smtClean="0"/>
              <a:t>2.External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1.Managed table</a:t>
            </a:r>
            <a:r>
              <a:rPr lang="en-US" dirty="0" smtClean="0"/>
              <a:t>: This is the default table .This table is managed by HIVE framework itself . All the managed data is getting stored in hive default warehouse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HDFS, HIVE default warehouse location is -  /</a:t>
            </a:r>
            <a:r>
              <a:rPr lang="en-US" dirty="0" smtClean="0"/>
              <a:t>user/hive/warehouse/</a:t>
            </a:r>
            <a:r>
              <a:rPr lang="en-US" dirty="0" err="1" smtClean="0"/>
              <a:t>databasename.db</a:t>
            </a:r>
            <a:r>
              <a:rPr lang="en-US" smtClean="0"/>
              <a:t>/&lt;&lt;</a:t>
            </a:r>
            <a:r>
              <a:rPr lang="en-US" dirty="0" err="1" smtClean="0"/>
              <a:t>table_name</a:t>
            </a:r>
            <a:r>
              <a:rPr lang="en-US" dirty="0" smtClean="0"/>
              <a:t>&gt;&gt;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managed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   Create table &lt;&lt;</a:t>
            </a:r>
            <a:r>
              <a:rPr lang="en-US" dirty="0" err="1" smtClean="0"/>
              <a:t>table_name</a:t>
            </a:r>
            <a:r>
              <a:rPr lang="en-US" dirty="0" smtClean="0"/>
              <a:t>&gt;&gt; (&lt;&lt;schema 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row format delimited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fields terminated by &lt;&lt;delimiter&gt;&gt;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stored as &lt;&lt;file-format&gt;&gt;;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0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19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load data into managed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1" y="1328640"/>
            <a:ext cx="10515600" cy="5043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 .Local mode:</a:t>
            </a:r>
            <a:r>
              <a:rPr lang="en-US" dirty="0" smtClean="0"/>
              <a:t> In this mode data, data is taken from LFS path and once it is loaded into table that will path of default hive warehouse locations.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 data local </a:t>
            </a:r>
            <a:r>
              <a:rPr lang="en-US" dirty="0" err="1" smtClean="0"/>
              <a:t>inpath</a:t>
            </a:r>
            <a:r>
              <a:rPr lang="en-US" dirty="0" smtClean="0"/>
              <a:t> &lt;&lt; ‘</a:t>
            </a:r>
            <a:r>
              <a:rPr lang="en-US" dirty="0" err="1" smtClean="0"/>
              <a:t>LFSpath</a:t>
            </a:r>
            <a:r>
              <a:rPr lang="en-US" dirty="0" smtClean="0"/>
              <a:t>-name’&gt;&gt; into table &lt;&lt;table-name&gt;&gt;;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 .HDFS mode: </a:t>
            </a:r>
            <a:r>
              <a:rPr lang="en-US" dirty="0" smtClean="0"/>
              <a:t>In this </a:t>
            </a:r>
            <a:r>
              <a:rPr lang="en-US" dirty="0" err="1" smtClean="0"/>
              <a:t>mode,data</a:t>
            </a:r>
            <a:r>
              <a:rPr lang="en-US" dirty="0" smtClean="0"/>
              <a:t> will be taken from HDFS path and once it is loaded into table that will be the part of new </a:t>
            </a:r>
            <a:r>
              <a:rPr lang="en-US" dirty="0" err="1" smtClean="0"/>
              <a:t>hdfs</a:t>
            </a:r>
            <a:r>
              <a:rPr lang="en-US" dirty="0" smtClean="0"/>
              <a:t> hive warehouse path.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 data </a:t>
            </a:r>
            <a:r>
              <a:rPr lang="en-US" dirty="0" err="1" smtClean="0"/>
              <a:t>inpath</a:t>
            </a:r>
            <a:r>
              <a:rPr lang="en-US" smtClean="0"/>
              <a:t> &lt;&lt;‘HDFS-pathname</a:t>
            </a:r>
            <a:r>
              <a:rPr lang="en-US" dirty="0" smtClean="0"/>
              <a:t>’&gt;&gt; into table &lt;&lt;</a:t>
            </a:r>
            <a:r>
              <a:rPr lang="en-US" dirty="0" err="1" smtClean="0"/>
              <a:t>table_name</a:t>
            </a:r>
            <a:r>
              <a:rPr lang="en-US" dirty="0" smtClean="0"/>
              <a:t>&gt;&gt;;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1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name say external, it is the external to the hive warehouse location.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 smtClean="0"/>
              <a:t>create external table &lt;&lt;table-name&gt;&gt; (&lt;&lt;schema-</a:t>
            </a:r>
            <a:r>
              <a:rPr lang="en-US" dirty="0" err="1" smtClean="0"/>
              <a:t>def</a:t>
            </a:r>
            <a:r>
              <a:rPr lang="en-US" dirty="0" smtClean="0"/>
              <a:t>&gt;&gt;)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r</a:t>
            </a:r>
            <a:r>
              <a:rPr lang="en-US" dirty="0" smtClean="0"/>
              <a:t>ow format delimited </a:t>
            </a:r>
          </a:p>
          <a:p>
            <a:pPr marL="0" indent="0">
              <a:buNone/>
            </a:pPr>
            <a:r>
              <a:rPr lang="en-US" dirty="0" smtClean="0"/>
              <a:t>fields terminated by &lt;&lt;delimiter&gt;&gt;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tored as &lt;&lt;file-format&gt;&gt; location &lt;&lt;‘</a:t>
            </a:r>
            <a:r>
              <a:rPr lang="en-US" dirty="0" err="1" smtClean="0"/>
              <a:t>hdfs</a:t>
            </a:r>
            <a:r>
              <a:rPr lang="en-US" dirty="0" smtClean="0"/>
              <a:t>-location’&gt;&gt;;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9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Hive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438"/>
            <a:ext cx="10515600" cy="4781525"/>
          </a:xfrm>
        </p:spPr>
        <p:txBody>
          <a:bodyPr/>
          <a:lstStyle/>
          <a:p>
            <a:r>
              <a:rPr lang="en-US" dirty="0" smtClean="0"/>
              <a:t>We can rename the table or add multiple columns into the existing table :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1&gt;   Rename Hive 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alter  table &lt;&lt;existing-table-name&gt;&gt; RENAME to &lt;&lt;New-table-name&gt;&gt;</a:t>
            </a:r>
          </a:p>
          <a:p>
            <a:pPr marL="0" indent="0">
              <a:buNone/>
            </a:pPr>
            <a:r>
              <a:rPr lang="en-US" dirty="0" smtClean="0"/>
              <a:t>2&gt; Adding extra  columns</a:t>
            </a:r>
          </a:p>
          <a:p>
            <a:pPr marL="0" indent="0">
              <a:buNone/>
            </a:pPr>
            <a:r>
              <a:rPr lang="en-US" dirty="0" smtClean="0"/>
              <a:t>   alter table &lt;&lt;existing-table-name&gt;&gt; ADD COLUMNS (&lt;&lt;schema&gt;&gt;);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71" y="-2407"/>
            <a:ext cx="135342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15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693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                           Apache HIVE</vt:lpstr>
      <vt:lpstr>Meta store:</vt:lpstr>
      <vt:lpstr>Slide 4</vt:lpstr>
      <vt:lpstr>Different tables in HIVE</vt:lpstr>
      <vt:lpstr>How to create managed table:</vt:lpstr>
      <vt:lpstr>How to load data into managed table</vt:lpstr>
      <vt:lpstr>External table</vt:lpstr>
      <vt:lpstr>Alter Hive Table</vt:lpstr>
      <vt:lpstr>Slide 10</vt:lpstr>
      <vt:lpstr>                 Partitioning in Hive</vt:lpstr>
      <vt:lpstr>                  Bucketing in Hive</vt:lpstr>
      <vt:lpstr>           Hive collection Data types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</dc:creator>
  <cp:lastModifiedBy>ardent</cp:lastModifiedBy>
  <cp:revision>47</cp:revision>
  <dcterms:created xsi:type="dcterms:W3CDTF">2016-05-26T06:30:28Z</dcterms:created>
  <dcterms:modified xsi:type="dcterms:W3CDTF">2017-03-06T11:32:49Z</dcterms:modified>
</cp:coreProperties>
</file>