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35188-D362-4A06-AFD9-2FB153CAEAD1}" type="datetimeFigureOut">
              <a:rPr lang="en-US" smtClean="0"/>
              <a:pPr/>
              <a:t>5/13/2015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A5FF-95B8-4F1D-9012-BC602FF172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www.edurek</a:t>
            </a:r>
            <a:r>
              <a:rPr spc="-5" dirty="0"/>
              <a:t>a.i</a:t>
            </a:r>
            <a:r>
              <a:rPr spc="-20" dirty="0"/>
              <a:t>n</a:t>
            </a:r>
            <a:r>
              <a:rPr spc="-5" dirty="0"/>
              <a:t>/</a:t>
            </a:r>
            <a:r>
              <a:rPr spc="-15" dirty="0"/>
              <a:t>h</a:t>
            </a:r>
            <a:r>
              <a:rPr spc="-10" dirty="0"/>
              <a:t>adoop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www.edurek</a:t>
            </a:r>
            <a:r>
              <a:rPr spc="-5" dirty="0"/>
              <a:t>a.i</a:t>
            </a:r>
            <a:r>
              <a:rPr spc="-20" dirty="0"/>
              <a:t>n</a:t>
            </a:r>
            <a:r>
              <a:rPr spc="-5" dirty="0"/>
              <a:t>/</a:t>
            </a:r>
            <a:r>
              <a:rPr spc="-15" dirty="0"/>
              <a:t>h</a:t>
            </a:r>
            <a:r>
              <a:rPr spc="-10" dirty="0"/>
              <a:t>adoop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www.edurek</a:t>
            </a:r>
            <a:r>
              <a:rPr spc="-5" dirty="0"/>
              <a:t>a.i</a:t>
            </a:r>
            <a:r>
              <a:rPr spc="-20" dirty="0"/>
              <a:t>n</a:t>
            </a:r>
            <a:r>
              <a:rPr spc="-5" dirty="0"/>
              <a:t>/</a:t>
            </a:r>
            <a:r>
              <a:rPr spc="-15" dirty="0"/>
              <a:t>h</a:t>
            </a:r>
            <a:r>
              <a:rPr spc="-10" dirty="0"/>
              <a:t>adoop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14616" y="214884"/>
            <a:ext cx="1786127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3776" y="1211580"/>
            <a:ext cx="1408176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www.edurek</a:t>
            </a:r>
            <a:r>
              <a:rPr spc="-5" dirty="0"/>
              <a:t>a.i</a:t>
            </a:r>
            <a:r>
              <a:rPr spc="-20" dirty="0"/>
              <a:t>n</a:t>
            </a:r>
            <a:r>
              <a:rPr spc="-5" dirty="0"/>
              <a:t>/</a:t>
            </a:r>
            <a:r>
              <a:rPr spc="-15" dirty="0"/>
              <a:t>h</a:t>
            </a:r>
            <a:r>
              <a:rPr spc="-10" dirty="0"/>
              <a:t>adoop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71331" y="4355591"/>
            <a:ext cx="772795" cy="82550"/>
          </a:xfrm>
          <a:custGeom>
            <a:avLst/>
            <a:gdLst/>
            <a:ahLst/>
            <a:cxnLst/>
            <a:rect l="l" t="t" r="r" b="b"/>
            <a:pathLst>
              <a:path w="772795" h="82550">
                <a:moveTo>
                  <a:pt x="0" y="82296"/>
                </a:moveTo>
                <a:lnTo>
                  <a:pt x="772668" y="82296"/>
                </a:lnTo>
                <a:lnTo>
                  <a:pt x="772668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68623" y="1507236"/>
            <a:ext cx="2542031" cy="43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www.edurek</a:t>
            </a:r>
            <a:r>
              <a:rPr spc="-5" dirty="0"/>
              <a:t>a.i</a:t>
            </a:r>
            <a:r>
              <a:rPr spc="-20" dirty="0"/>
              <a:t>n</a:t>
            </a:r>
            <a:r>
              <a:rPr spc="-5" dirty="0"/>
              <a:t>/</a:t>
            </a:r>
            <a:r>
              <a:rPr spc="-15" dirty="0"/>
              <a:t>h</a:t>
            </a:r>
            <a:r>
              <a:rPr spc="-10" dirty="0"/>
              <a:t>adoop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93" y="276986"/>
            <a:ext cx="8128812" cy="356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252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908" y="1055509"/>
            <a:ext cx="8114182" cy="2183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18856" y="4943047"/>
            <a:ext cx="13963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www.edurek</a:t>
            </a:r>
            <a:r>
              <a:rPr spc="-5" dirty="0"/>
              <a:t>a.i</a:t>
            </a:r>
            <a:r>
              <a:rPr spc="-20" dirty="0"/>
              <a:t>n</a:t>
            </a:r>
            <a:r>
              <a:rPr spc="-5" dirty="0"/>
              <a:t>/</a:t>
            </a:r>
            <a:r>
              <a:rPr spc="-15" dirty="0"/>
              <a:t>h</a:t>
            </a:r>
            <a:r>
              <a:rPr spc="-10" dirty="0"/>
              <a:t>adoop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92" y="4854821"/>
            <a:ext cx="6280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‹#›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3.png"/><Relationship Id="rId21" Type="http://schemas.openxmlformats.org/officeDocument/2006/relationships/image" Target="../media/image100.png"/><Relationship Id="rId7" Type="http://schemas.openxmlformats.org/officeDocument/2006/relationships/image" Target="../media/image72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62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65.png"/><Relationship Id="rId5" Type="http://schemas.openxmlformats.org/officeDocument/2006/relationships/image" Target="../media/image110.png"/><Relationship Id="rId10" Type="http://schemas.openxmlformats.org/officeDocument/2006/relationships/image" Target="../media/image78.png"/><Relationship Id="rId4" Type="http://schemas.openxmlformats.org/officeDocument/2006/relationships/image" Target="../media/image109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62.png"/><Relationship Id="rId21" Type="http://schemas.openxmlformats.org/officeDocument/2006/relationships/image" Target="../media/image151.png"/><Relationship Id="rId7" Type="http://schemas.openxmlformats.org/officeDocument/2006/relationships/image" Target="../media/image72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8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43.png"/><Relationship Id="rId5" Type="http://schemas.openxmlformats.org/officeDocument/2006/relationships/image" Target="../media/image64.png"/><Relationship Id="rId15" Type="http://schemas.openxmlformats.org/officeDocument/2006/relationships/image" Target="../media/image14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142.png"/><Relationship Id="rId14" Type="http://schemas.openxmlformats.org/officeDocument/2006/relationships/image" Target="../media/image1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in/hadoo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edureka@1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reka@1.co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reka@1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dureka@1.com" TargetMode="Externa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reka.in/hadoo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3.jpeg"/><Relationship Id="rId21" Type="http://schemas.openxmlformats.org/officeDocument/2006/relationships/image" Target="../media/image25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8.png"/><Relationship Id="rId5" Type="http://schemas.openxmlformats.org/officeDocument/2006/relationships/image" Target="../media/image18.jpeg"/><Relationship Id="rId15" Type="http://schemas.openxmlformats.org/officeDocument/2006/relationships/image" Target="../media/image14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21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495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76450"/>
            <a:ext cx="912495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4737" y="2085975"/>
            <a:ext cx="0" cy="866775"/>
          </a:xfrm>
          <a:custGeom>
            <a:avLst/>
            <a:gdLst/>
            <a:ahLst/>
            <a:cxnLst/>
            <a:rect l="l" t="t" r="r" b="b"/>
            <a:pathLst>
              <a:path h="866775">
                <a:moveTo>
                  <a:pt x="0" y="866775"/>
                </a:moveTo>
                <a:lnTo>
                  <a:pt x="0" y="0"/>
                </a:lnTo>
              </a:path>
            </a:pathLst>
          </a:custGeom>
          <a:ln w="9525">
            <a:solidFill>
              <a:srgbClr val="70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5875" y="2364836"/>
            <a:ext cx="291719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1940" algn="l"/>
              </a:tabLst>
            </a:pPr>
            <a:r>
              <a:rPr sz="2350" spc="-10" dirty="0">
                <a:solidFill>
                  <a:srgbClr val="1F1C1D"/>
                </a:solidFill>
                <a:latin typeface="Arial"/>
                <a:cs typeface="Arial"/>
              </a:rPr>
              <a:t>B</a:t>
            </a:r>
            <a:r>
              <a:rPr sz="2350" spc="-80" dirty="0">
                <a:solidFill>
                  <a:srgbClr val="1F1C1D"/>
                </a:solidFill>
                <a:latin typeface="Arial"/>
                <a:cs typeface="Arial"/>
              </a:rPr>
              <a:t>i</a:t>
            </a:r>
            <a:r>
              <a:rPr sz="2350" spc="220" dirty="0">
                <a:solidFill>
                  <a:srgbClr val="1F1C1D"/>
                </a:solidFill>
                <a:latin typeface="Arial"/>
                <a:cs typeface="Arial"/>
              </a:rPr>
              <a:t>g</a:t>
            </a:r>
            <a:r>
              <a:rPr sz="2350" spc="65" dirty="0">
                <a:solidFill>
                  <a:srgbClr val="1F1C1D"/>
                </a:solidFill>
                <a:latin typeface="Arial"/>
                <a:cs typeface="Arial"/>
              </a:rPr>
              <a:t> </a:t>
            </a:r>
            <a:r>
              <a:rPr sz="2350" spc="-125" dirty="0">
                <a:solidFill>
                  <a:srgbClr val="1F1C1D"/>
                </a:solidFill>
                <a:latin typeface="Arial"/>
                <a:cs typeface="Arial"/>
              </a:rPr>
              <a:t>D</a:t>
            </a:r>
            <a:r>
              <a:rPr sz="2350" spc="-35" dirty="0">
                <a:solidFill>
                  <a:srgbClr val="1F1C1D"/>
                </a:solidFill>
                <a:latin typeface="Arial"/>
                <a:cs typeface="Arial"/>
              </a:rPr>
              <a:t>a</a:t>
            </a:r>
            <a:r>
              <a:rPr sz="2350" spc="75" dirty="0">
                <a:solidFill>
                  <a:srgbClr val="1F1C1D"/>
                </a:solidFill>
                <a:latin typeface="Arial"/>
                <a:cs typeface="Arial"/>
              </a:rPr>
              <a:t>ta</a:t>
            </a:r>
            <a:r>
              <a:rPr sz="2350" spc="-15" dirty="0">
                <a:solidFill>
                  <a:srgbClr val="1F1C1D"/>
                </a:solidFill>
                <a:latin typeface="Arial"/>
                <a:cs typeface="Arial"/>
              </a:rPr>
              <a:t> </a:t>
            </a:r>
            <a:r>
              <a:rPr sz="2300" spc="165" dirty="0">
                <a:solidFill>
                  <a:srgbClr val="1F1C1D"/>
                </a:solidFill>
                <a:latin typeface="Arial"/>
                <a:cs typeface="Arial"/>
              </a:rPr>
              <a:t>&amp;</a:t>
            </a:r>
            <a:r>
              <a:rPr sz="2300" spc="-30" dirty="0">
                <a:solidFill>
                  <a:srgbClr val="1F1C1D"/>
                </a:solidFill>
                <a:latin typeface="Arial"/>
                <a:cs typeface="Arial"/>
              </a:rPr>
              <a:t> </a:t>
            </a:r>
            <a:r>
              <a:rPr sz="2350" spc="-55" dirty="0">
                <a:solidFill>
                  <a:srgbClr val="1F1C1D"/>
                </a:solidFill>
                <a:latin typeface="Arial"/>
                <a:cs typeface="Arial"/>
              </a:rPr>
              <a:t>H</a:t>
            </a:r>
            <a:r>
              <a:rPr sz="2350" spc="40" dirty="0">
                <a:solidFill>
                  <a:srgbClr val="1F1C1D"/>
                </a:solidFill>
                <a:latin typeface="Arial"/>
                <a:cs typeface="Arial"/>
              </a:rPr>
              <a:t>a</a:t>
            </a:r>
            <a:r>
              <a:rPr sz="2350" spc="114" dirty="0">
                <a:solidFill>
                  <a:srgbClr val="1F1C1D"/>
                </a:solidFill>
                <a:latin typeface="Arial"/>
                <a:cs typeface="Arial"/>
              </a:rPr>
              <a:t>d</a:t>
            </a:r>
            <a:r>
              <a:rPr sz="2350" spc="100" dirty="0">
                <a:solidFill>
                  <a:srgbClr val="1F1C1D"/>
                </a:solidFill>
                <a:latin typeface="Arial"/>
                <a:cs typeface="Arial"/>
              </a:rPr>
              <a:t>oop</a:t>
            </a:r>
            <a:r>
              <a:rPr sz="2350" dirty="0">
                <a:solidFill>
                  <a:srgbClr val="1F1C1D"/>
                </a:solidFill>
                <a:latin typeface="Arial"/>
                <a:cs typeface="Arial"/>
              </a:rPr>
              <a:t>	</a:t>
            </a:r>
            <a:r>
              <a:rPr sz="1600" i="1" spc="-190" dirty="0">
                <a:solidFill>
                  <a:srgbClr val="504D4F"/>
                </a:solidFill>
                <a:latin typeface="Times New Roman"/>
                <a:cs typeface="Times New Roman"/>
              </a:rPr>
              <a:t>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Use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 In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Health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2880360" y="3328415"/>
            <a:ext cx="1074419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5579" y="4696967"/>
            <a:ext cx="3939540" cy="111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9014" y="4732782"/>
            <a:ext cx="3841750" cy="0"/>
          </a:xfrm>
          <a:custGeom>
            <a:avLst/>
            <a:gdLst/>
            <a:ahLst/>
            <a:cxnLst/>
            <a:rect l="l" t="t" r="r" b="b"/>
            <a:pathLst>
              <a:path w="3841750">
                <a:moveTo>
                  <a:pt x="0" y="0"/>
                </a:moveTo>
                <a:lnTo>
                  <a:pt x="3841241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3284" y="2147316"/>
            <a:ext cx="315467" cy="2648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0946" y="2285238"/>
            <a:ext cx="120650" cy="2447925"/>
          </a:xfrm>
          <a:custGeom>
            <a:avLst/>
            <a:gdLst/>
            <a:ahLst/>
            <a:cxnLst/>
            <a:rect l="l" t="t" r="r" b="b"/>
            <a:pathLst>
              <a:path w="120650" h="2447925">
                <a:moveTo>
                  <a:pt x="60071" y="51289"/>
                </a:moveTo>
                <a:lnTo>
                  <a:pt x="47117" y="73496"/>
                </a:lnTo>
                <a:lnTo>
                  <a:pt x="47117" y="2447925"/>
                </a:lnTo>
                <a:lnTo>
                  <a:pt x="73025" y="2447925"/>
                </a:lnTo>
                <a:lnTo>
                  <a:pt x="73025" y="73496"/>
                </a:lnTo>
                <a:lnTo>
                  <a:pt x="60071" y="51289"/>
                </a:lnTo>
                <a:close/>
              </a:path>
              <a:path w="120650" h="2447925">
                <a:moveTo>
                  <a:pt x="60071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8"/>
                </a:lnTo>
                <a:lnTo>
                  <a:pt x="25907" y="109855"/>
                </a:lnTo>
                <a:lnTo>
                  <a:pt x="47117" y="73496"/>
                </a:lnTo>
                <a:lnTo>
                  <a:pt x="47117" y="25654"/>
                </a:lnTo>
                <a:lnTo>
                  <a:pt x="75033" y="25654"/>
                </a:lnTo>
                <a:lnTo>
                  <a:pt x="60071" y="0"/>
                </a:lnTo>
                <a:close/>
              </a:path>
              <a:path w="120650" h="24479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8"/>
                </a:lnTo>
                <a:lnTo>
                  <a:pt x="105791" y="118110"/>
                </a:lnTo>
                <a:lnTo>
                  <a:pt x="111886" y="114554"/>
                </a:lnTo>
                <a:lnTo>
                  <a:pt x="118109" y="110998"/>
                </a:lnTo>
                <a:lnTo>
                  <a:pt x="120142" y="102997"/>
                </a:lnTo>
                <a:lnTo>
                  <a:pt x="75033" y="25654"/>
                </a:lnTo>
                <a:close/>
              </a:path>
              <a:path w="120650" h="2447925">
                <a:moveTo>
                  <a:pt x="73025" y="25654"/>
                </a:moveTo>
                <a:lnTo>
                  <a:pt x="47117" y="25654"/>
                </a:lnTo>
                <a:lnTo>
                  <a:pt x="47117" y="73496"/>
                </a:lnTo>
                <a:lnTo>
                  <a:pt x="60071" y="51289"/>
                </a:lnTo>
                <a:lnTo>
                  <a:pt x="48895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2447925">
                <a:moveTo>
                  <a:pt x="73025" y="32131"/>
                </a:moveTo>
                <a:lnTo>
                  <a:pt x="71247" y="32131"/>
                </a:lnTo>
                <a:lnTo>
                  <a:pt x="60071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2447925">
                <a:moveTo>
                  <a:pt x="71247" y="32131"/>
                </a:moveTo>
                <a:lnTo>
                  <a:pt x="48895" y="32131"/>
                </a:lnTo>
                <a:lnTo>
                  <a:pt x="60071" y="51289"/>
                </a:lnTo>
                <a:lnTo>
                  <a:pt x="71247" y="3213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3479" y="1837944"/>
            <a:ext cx="1488948" cy="1267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1142" y="1860804"/>
            <a:ext cx="1348105" cy="1067435"/>
          </a:xfrm>
          <a:custGeom>
            <a:avLst/>
            <a:gdLst/>
            <a:ahLst/>
            <a:cxnLst/>
            <a:rect l="l" t="t" r="r" b="b"/>
            <a:pathLst>
              <a:path w="1348104" h="1067435">
                <a:moveTo>
                  <a:pt x="14351" y="948944"/>
                </a:moveTo>
                <a:lnTo>
                  <a:pt x="8255" y="952500"/>
                </a:lnTo>
                <a:lnTo>
                  <a:pt x="2032" y="956056"/>
                </a:lnTo>
                <a:lnTo>
                  <a:pt x="0" y="964057"/>
                </a:lnTo>
                <a:lnTo>
                  <a:pt x="60071" y="1067181"/>
                </a:lnTo>
                <a:lnTo>
                  <a:pt x="75088" y="1041400"/>
                </a:lnTo>
                <a:lnTo>
                  <a:pt x="47117" y="1041400"/>
                </a:lnTo>
                <a:lnTo>
                  <a:pt x="47117" y="993557"/>
                </a:lnTo>
                <a:lnTo>
                  <a:pt x="25908" y="957199"/>
                </a:lnTo>
                <a:lnTo>
                  <a:pt x="22352" y="950976"/>
                </a:lnTo>
                <a:lnTo>
                  <a:pt x="14351" y="948944"/>
                </a:lnTo>
                <a:close/>
              </a:path>
              <a:path w="1348104" h="1067435">
                <a:moveTo>
                  <a:pt x="47117" y="993557"/>
                </a:moveTo>
                <a:lnTo>
                  <a:pt x="47117" y="1041400"/>
                </a:lnTo>
                <a:lnTo>
                  <a:pt x="73025" y="1041400"/>
                </a:lnTo>
                <a:lnTo>
                  <a:pt x="73025" y="1034923"/>
                </a:lnTo>
                <a:lnTo>
                  <a:pt x="48895" y="1034923"/>
                </a:lnTo>
                <a:lnTo>
                  <a:pt x="60071" y="1015764"/>
                </a:lnTo>
                <a:lnTo>
                  <a:pt x="47117" y="993557"/>
                </a:lnTo>
                <a:close/>
              </a:path>
              <a:path w="1348104" h="1067435">
                <a:moveTo>
                  <a:pt x="105791" y="948944"/>
                </a:moveTo>
                <a:lnTo>
                  <a:pt x="97790" y="950976"/>
                </a:lnTo>
                <a:lnTo>
                  <a:pt x="94234" y="957199"/>
                </a:lnTo>
                <a:lnTo>
                  <a:pt x="73025" y="993557"/>
                </a:lnTo>
                <a:lnTo>
                  <a:pt x="73025" y="1041400"/>
                </a:lnTo>
                <a:lnTo>
                  <a:pt x="75088" y="1041400"/>
                </a:lnTo>
                <a:lnTo>
                  <a:pt x="120142" y="964057"/>
                </a:lnTo>
                <a:lnTo>
                  <a:pt x="118110" y="956056"/>
                </a:lnTo>
                <a:lnTo>
                  <a:pt x="111887" y="952500"/>
                </a:lnTo>
                <a:lnTo>
                  <a:pt x="105791" y="948944"/>
                </a:lnTo>
                <a:close/>
              </a:path>
              <a:path w="1348104" h="1067435">
                <a:moveTo>
                  <a:pt x="60071" y="1015764"/>
                </a:moveTo>
                <a:lnTo>
                  <a:pt x="48895" y="1034923"/>
                </a:lnTo>
                <a:lnTo>
                  <a:pt x="71247" y="1034923"/>
                </a:lnTo>
                <a:lnTo>
                  <a:pt x="60071" y="1015764"/>
                </a:lnTo>
                <a:close/>
              </a:path>
              <a:path w="1348104" h="1067435">
                <a:moveTo>
                  <a:pt x="73025" y="993557"/>
                </a:moveTo>
                <a:lnTo>
                  <a:pt x="60071" y="1015764"/>
                </a:lnTo>
                <a:lnTo>
                  <a:pt x="71247" y="1034923"/>
                </a:lnTo>
                <a:lnTo>
                  <a:pt x="73025" y="1034923"/>
                </a:lnTo>
                <a:lnTo>
                  <a:pt x="73025" y="993557"/>
                </a:lnTo>
                <a:close/>
              </a:path>
              <a:path w="1348104" h="1067435">
                <a:moveTo>
                  <a:pt x="1347978" y="0"/>
                </a:moveTo>
                <a:lnTo>
                  <a:pt x="52959" y="0"/>
                </a:lnTo>
                <a:lnTo>
                  <a:pt x="47117" y="5842"/>
                </a:lnTo>
                <a:lnTo>
                  <a:pt x="47117" y="993557"/>
                </a:lnTo>
                <a:lnTo>
                  <a:pt x="60071" y="1015764"/>
                </a:lnTo>
                <a:lnTo>
                  <a:pt x="73025" y="993557"/>
                </a:lnTo>
                <a:lnTo>
                  <a:pt x="73025" y="25908"/>
                </a:lnTo>
                <a:lnTo>
                  <a:pt x="60071" y="25908"/>
                </a:lnTo>
                <a:lnTo>
                  <a:pt x="73025" y="12954"/>
                </a:lnTo>
                <a:lnTo>
                  <a:pt x="1347978" y="12954"/>
                </a:lnTo>
                <a:lnTo>
                  <a:pt x="1347978" y="0"/>
                </a:lnTo>
                <a:close/>
              </a:path>
              <a:path w="1348104" h="1067435">
                <a:moveTo>
                  <a:pt x="73025" y="12954"/>
                </a:moveTo>
                <a:lnTo>
                  <a:pt x="60071" y="25908"/>
                </a:lnTo>
                <a:lnTo>
                  <a:pt x="73025" y="25908"/>
                </a:lnTo>
                <a:lnTo>
                  <a:pt x="73025" y="12954"/>
                </a:lnTo>
                <a:close/>
              </a:path>
              <a:path w="1348104" h="1067435">
                <a:moveTo>
                  <a:pt x="1347978" y="12954"/>
                </a:moveTo>
                <a:lnTo>
                  <a:pt x="73025" y="12954"/>
                </a:lnTo>
                <a:lnTo>
                  <a:pt x="73025" y="25908"/>
                </a:lnTo>
                <a:lnTo>
                  <a:pt x="1347978" y="25908"/>
                </a:lnTo>
                <a:lnTo>
                  <a:pt x="1347978" y="129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4064" y="2001011"/>
            <a:ext cx="1429512" cy="827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2616" y="3191255"/>
            <a:ext cx="1924811" cy="1434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0279" y="3214116"/>
            <a:ext cx="1784985" cy="1233805"/>
          </a:xfrm>
          <a:custGeom>
            <a:avLst/>
            <a:gdLst/>
            <a:ahLst/>
            <a:cxnLst/>
            <a:rect l="l" t="t" r="r" b="b"/>
            <a:pathLst>
              <a:path w="1784985" h="1233804">
                <a:moveTo>
                  <a:pt x="14350" y="1115275"/>
                </a:moveTo>
                <a:lnTo>
                  <a:pt x="8254" y="1118882"/>
                </a:lnTo>
                <a:lnTo>
                  <a:pt x="2031" y="1122489"/>
                </a:lnTo>
                <a:lnTo>
                  <a:pt x="0" y="1130427"/>
                </a:lnTo>
                <a:lnTo>
                  <a:pt x="3556" y="1136599"/>
                </a:lnTo>
                <a:lnTo>
                  <a:pt x="60070" y="1233512"/>
                </a:lnTo>
                <a:lnTo>
                  <a:pt x="75060" y="1207808"/>
                </a:lnTo>
                <a:lnTo>
                  <a:pt x="47116" y="1207808"/>
                </a:lnTo>
                <a:lnTo>
                  <a:pt x="47116" y="1159901"/>
                </a:lnTo>
                <a:lnTo>
                  <a:pt x="25907" y="1123543"/>
                </a:lnTo>
                <a:lnTo>
                  <a:pt x="22351" y="1117371"/>
                </a:lnTo>
                <a:lnTo>
                  <a:pt x="14350" y="1115275"/>
                </a:lnTo>
                <a:close/>
              </a:path>
              <a:path w="1784985" h="1233804">
                <a:moveTo>
                  <a:pt x="47116" y="1159901"/>
                </a:moveTo>
                <a:lnTo>
                  <a:pt x="47116" y="1207808"/>
                </a:lnTo>
                <a:lnTo>
                  <a:pt x="73025" y="1207808"/>
                </a:lnTo>
                <a:lnTo>
                  <a:pt x="73025" y="1201267"/>
                </a:lnTo>
                <a:lnTo>
                  <a:pt x="48894" y="1201267"/>
                </a:lnTo>
                <a:lnTo>
                  <a:pt x="60070" y="1182108"/>
                </a:lnTo>
                <a:lnTo>
                  <a:pt x="47116" y="1159901"/>
                </a:lnTo>
                <a:close/>
              </a:path>
              <a:path w="1784985" h="1233804">
                <a:moveTo>
                  <a:pt x="105790" y="1115275"/>
                </a:moveTo>
                <a:lnTo>
                  <a:pt x="97789" y="1117371"/>
                </a:lnTo>
                <a:lnTo>
                  <a:pt x="94233" y="1123543"/>
                </a:lnTo>
                <a:lnTo>
                  <a:pt x="73025" y="1159901"/>
                </a:lnTo>
                <a:lnTo>
                  <a:pt x="73025" y="1207808"/>
                </a:lnTo>
                <a:lnTo>
                  <a:pt x="75060" y="1207808"/>
                </a:lnTo>
                <a:lnTo>
                  <a:pt x="116585" y="1136599"/>
                </a:lnTo>
                <a:lnTo>
                  <a:pt x="120141" y="1130427"/>
                </a:lnTo>
                <a:lnTo>
                  <a:pt x="118109" y="1122489"/>
                </a:lnTo>
                <a:lnTo>
                  <a:pt x="111887" y="1118882"/>
                </a:lnTo>
                <a:lnTo>
                  <a:pt x="105790" y="1115275"/>
                </a:lnTo>
                <a:close/>
              </a:path>
              <a:path w="1784985" h="1233804">
                <a:moveTo>
                  <a:pt x="60070" y="1182108"/>
                </a:moveTo>
                <a:lnTo>
                  <a:pt x="48894" y="1201267"/>
                </a:lnTo>
                <a:lnTo>
                  <a:pt x="71246" y="1201267"/>
                </a:lnTo>
                <a:lnTo>
                  <a:pt x="60070" y="1182108"/>
                </a:lnTo>
                <a:close/>
              </a:path>
              <a:path w="1784985" h="1233804">
                <a:moveTo>
                  <a:pt x="73025" y="1159901"/>
                </a:moveTo>
                <a:lnTo>
                  <a:pt x="60070" y="1182108"/>
                </a:lnTo>
                <a:lnTo>
                  <a:pt x="71246" y="1201267"/>
                </a:lnTo>
                <a:lnTo>
                  <a:pt x="73025" y="1201267"/>
                </a:lnTo>
                <a:lnTo>
                  <a:pt x="73025" y="1159901"/>
                </a:lnTo>
                <a:close/>
              </a:path>
              <a:path w="1784985" h="1233804">
                <a:moveTo>
                  <a:pt x="1784984" y="0"/>
                </a:moveTo>
                <a:lnTo>
                  <a:pt x="52958" y="0"/>
                </a:lnTo>
                <a:lnTo>
                  <a:pt x="47116" y="5841"/>
                </a:lnTo>
                <a:lnTo>
                  <a:pt x="47116" y="1159901"/>
                </a:lnTo>
                <a:lnTo>
                  <a:pt x="60070" y="1182108"/>
                </a:lnTo>
                <a:lnTo>
                  <a:pt x="73025" y="1159901"/>
                </a:lnTo>
                <a:lnTo>
                  <a:pt x="73025" y="25907"/>
                </a:lnTo>
                <a:lnTo>
                  <a:pt x="60070" y="25907"/>
                </a:lnTo>
                <a:lnTo>
                  <a:pt x="73025" y="12953"/>
                </a:lnTo>
                <a:lnTo>
                  <a:pt x="1784984" y="12953"/>
                </a:lnTo>
                <a:lnTo>
                  <a:pt x="1784984" y="0"/>
                </a:lnTo>
                <a:close/>
              </a:path>
              <a:path w="1784985" h="1233804">
                <a:moveTo>
                  <a:pt x="73025" y="12953"/>
                </a:moveTo>
                <a:lnTo>
                  <a:pt x="60070" y="25907"/>
                </a:lnTo>
                <a:lnTo>
                  <a:pt x="73025" y="25907"/>
                </a:lnTo>
                <a:lnTo>
                  <a:pt x="73025" y="12953"/>
                </a:lnTo>
                <a:close/>
              </a:path>
              <a:path w="1784985" h="1233804">
                <a:moveTo>
                  <a:pt x="1784984" y="12953"/>
                </a:moveTo>
                <a:lnTo>
                  <a:pt x="73025" y="12953"/>
                </a:lnTo>
                <a:lnTo>
                  <a:pt x="73025" y="25907"/>
                </a:lnTo>
                <a:lnTo>
                  <a:pt x="1784984" y="25907"/>
                </a:lnTo>
                <a:lnTo>
                  <a:pt x="1784984" y="1295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1484" y="1819655"/>
            <a:ext cx="1487424" cy="1267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3394" y="1842516"/>
            <a:ext cx="1348105" cy="1067435"/>
          </a:xfrm>
          <a:custGeom>
            <a:avLst/>
            <a:gdLst/>
            <a:ahLst/>
            <a:cxnLst/>
            <a:rect l="l" t="t" r="r" b="b"/>
            <a:pathLst>
              <a:path w="1348104" h="1067435">
                <a:moveTo>
                  <a:pt x="1242186" y="948944"/>
                </a:moveTo>
                <a:lnTo>
                  <a:pt x="1235964" y="952500"/>
                </a:lnTo>
                <a:lnTo>
                  <a:pt x="1229867" y="956056"/>
                </a:lnTo>
                <a:lnTo>
                  <a:pt x="1227708" y="964057"/>
                </a:lnTo>
                <a:lnTo>
                  <a:pt x="1231391" y="970153"/>
                </a:lnTo>
                <a:lnTo>
                  <a:pt x="1287906" y="1067181"/>
                </a:lnTo>
                <a:lnTo>
                  <a:pt x="1302923" y="1041400"/>
                </a:lnTo>
                <a:lnTo>
                  <a:pt x="1274952" y="1041400"/>
                </a:lnTo>
                <a:lnTo>
                  <a:pt x="1274952" y="993557"/>
                </a:lnTo>
                <a:lnTo>
                  <a:pt x="1253743" y="957199"/>
                </a:lnTo>
                <a:lnTo>
                  <a:pt x="1250060" y="950976"/>
                </a:lnTo>
                <a:lnTo>
                  <a:pt x="1242186" y="948944"/>
                </a:lnTo>
                <a:close/>
              </a:path>
              <a:path w="1348104" h="1067435">
                <a:moveTo>
                  <a:pt x="1274952" y="993557"/>
                </a:moveTo>
                <a:lnTo>
                  <a:pt x="1274952" y="1041400"/>
                </a:lnTo>
                <a:lnTo>
                  <a:pt x="1300860" y="1041400"/>
                </a:lnTo>
                <a:lnTo>
                  <a:pt x="1300860" y="1034923"/>
                </a:lnTo>
                <a:lnTo>
                  <a:pt x="1276730" y="1034923"/>
                </a:lnTo>
                <a:lnTo>
                  <a:pt x="1287906" y="1015764"/>
                </a:lnTo>
                <a:lnTo>
                  <a:pt x="1274952" y="993557"/>
                </a:lnTo>
                <a:close/>
              </a:path>
              <a:path w="1348104" h="1067435">
                <a:moveTo>
                  <a:pt x="1333500" y="948944"/>
                </a:moveTo>
                <a:lnTo>
                  <a:pt x="1325626" y="950976"/>
                </a:lnTo>
                <a:lnTo>
                  <a:pt x="1322069" y="957199"/>
                </a:lnTo>
                <a:lnTo>
                  <a:pt x="1300860" y="993557"/>
                </a:lnTo>
                <a:lnTo>
                  <a:pt x="1300860" y="1041400"/>
                </a:lnTo>
                <a:lnTo>
                  <a:pt x="1302923" y="1041400"/>
                </a:lnTo>
                <a:lnTo>
                  <a:pt x="1347977" y="964057"/>
                </a:lnTo>
                <a:lnTo>
                  <a:pt x="1345945" y="956056"/>
                </a:lnTo>
                <a:lnTo>
                  <a:pt x="1333500" y="948944"/>
                </a:lnTo>
                <a:close/>
              </a:path>
              <a:path w="1348104" h="1067435">
                <a:moveTo>
                  <a:pt x="1287906" y="1015764"/>
                </a:moveTo>
                <a:lnTo>
                  <a:pt x="1276730" y="1034923"/>
                </a:lnTo>
                <a:lnTo>
                  <a:pt x="1299082" y="1034923"/>
                </a:lnTo>
                <a:lnTo>
                  <a:pt x="1287906" y="1015764"/>
                </a:lnTo>
                <a:close/>
              </a:path>
              <a:path w="1348104" h="1067435">
                <a:moveTo>
                  <a:pt x="1300860" y="993557"/>
                </a:moveTo>
                <a:lnTo>
                  <a:pt x="1287906" y="1015764"/>
                </a:lnTo>
                <a:lnTo>
                  <a:pt x="1299082" y="1034923"/>
                </a:lnTo>
                <a:lnTo>
                  <a:pt x="1300860" y="1034923"/>
                </a:lnTo>
                <a:lnTo>
                  <a:pt x="1300860" y="993557"/>
                </a:lnTo>
                <a:close/>
              </a:path>
              <a:path w="1348104" h="1067435">
                <a:moveTo>
                  <a:pt x="1274952" y="12954"/>
                </a:moveTo>
                <a:lnTo>
                  <a:pt x="1274952" y="993557"/>
                </a:lnTo>
                <a:lnTo>
                  <a:pt x="1287906" y="1015764"/>
                </a:lnTo>
                <a:lnTo>
                  <a:pt x="1300860" y="993557"/>
                </a:lnTo>
                <a:lnTo>
                  <a:pt x="1300860" y="25908"/>
                </a:lnTo>
                <a:lnTo>
                  <a:pt x="1287906" y="25908"/>
                </a:lnTo>
                <a:lnTo>
                  <a:pt x="1274952" y="12954"/>
                </a:lnTo>
                <a:close/>
              </a:path>
              <a:path w="1348104" h="1067435">
                <a:moveTo>
                  <a:pt x="1295018" y="0"/>
                </a:moveTo>
                <a:lnTo>
                  <a:pt x="0" y="0"/>
                </a:lnTo>
                <a:lnTo>
                  <a:pt x="0" y="25908"/>
                </a:lnTo>
                <a:lnTo>
                  <a:pt x="1274952" y="25908"/>
                </a:lnTo>
                <a:lnTo>
                  <a:pt x="1274952" y="12954"/>
                </a:lnTo>
                <a:lnTo>
                  <a:pt x="1300860" y="12954"/>
                </a:lnTo>
                <a:lnTo>
                  <a:pt x="1300860" y="5842"/>
                </a:lnTo>
                <a:lnTo>
                  <a:pt x="1295018" y="0"/>
                </a:lnTo>
                <a:close/>
              </a:path>
              <a:path w="1348104" h="1067435">
                <a:moveTo>
                  <a:pt x="1300860" y="12954"/>
                </a:moveTo>
                <a:lnTo>
                  <a:pt x="1274952" y="12954"/>
                </a:lnTo>
                <a:lnTo>
                  <a:pt x="1287906" y="25908"/>
                </a:lnTo>
                <a:lnTo>
                  <a:pt x="1300860" y="25908"/>
                </a:lnTo>
                <a:lnTo>
                  <a:pt x="1300860" y="129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0260" y="4419600"/>
            <a:ext cx="1491996" cy="681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3327" y="4546090"/>
            <a:ext cx="1164336" cy="480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6167" y="4445508"/>
            <a:ext cx="1385316" cy="574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7021" y="2957322"/>
            <a:ext cx="1217676" cy="551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67021" y="3049270"/>
            <a:ext cx="1217930" cy="92075"/>
          </a:xfrm>
          <a:custGeom>
            <a:avLst/>
            <a:gdLst/>
            <a:ahLst/>
            <a:cxnLst/>
            <a:rect l="l" t="t" r="r" b="b"/>
            <a:pathLst>
              <a:path w="1217929" h="92075">
                <a:moveTo>
                  <a:pt x="1217676" y="0"/>
                </a:moveTo>
                <a:lnTo>
                  <a:pt x="1186641" y="29069"/>
                </a:lnTo>
                <a:lnTo>
                  <a:pt x="1149726" y="42263"/>
                </a:lnTo>
                <a:lnTo>
                  <a:pt x="1100218" y="54311"/>
                </a:lnTo>
                <a:lnTo>
                  <a:pt x="1039368" y="65024"/>
                </a:lnTo>
                <a:lnTo>
                  <a:pt x="968428" y="74212"/>
                </a:lnTo>
                <a:lnTo>
                  <a:pt x="929567" y="78176"/>
                </a:lnTo>
                <a:lnTo>
                  <a:pt x="888653" y="81688"/>
                </a:lnTo>
                <a:lnTo>
                  <a:pt x="845843" y="84724"/>
                </a:lnTo>
                <a:lnTo>
                  <a:pt x="801294" y="87262"/>
                </a:lnTo>
                <a:lnTo>
                  <a:pt x="755163" y="89276"/>
                </a:lnTo>
                <a:lnTo>
                  <a:pt x="707605" y="90745"/>
                </a:lnTo>
                <a:lnTo>
                  <a:pt x="658778" y="91643"/>
                </a:lnTo>
                <a:lnTo>
                  <a:pt x="608838" y="91948"/>
                </a:lnTo>
                <a:lnTo>
                  <a:pt x="558897" y="91643"/>
                </a:lnTo>
                <a:lnTo>
                  <a:pt x="510070" y="90745"/>
                </a:lnTo>
                <a:lnTo>
                  <a:pt x="462512" y="89276"/>
                </a:lnTo>
                <a:lnTo>
                  <a:pt x="416381" y="87262"/>
                </a:lnTo>
                <a:lnTo>
                  <a:pt x="371832" y="84724"/>
                </a:lnTo>
                <a:lnTo>
                  <a:pt x="329022" y="81688"/>
                </a:lnTo>
                <a:lnTo>
                  <a:pt x="288108" y="78176"/>
                </a:lnTo>
                <a:lnTo>
                  <a:pt x="249247" y="74212"/>
                </a:lnTo>
                <a:lnTo>
                  <a:pt x="178308" y="65023"/>
                </a:lnTo>
                <a:lnTo>
                  <a:pt x="117457" y="54311"/>
                </a:lnTo>
                <a:lnTo>
                  <a:pt x="67949" y="42263"/>
                </a:lnTo>
                <a:lnTo>
                  <a:pt x="31034" y="29069"/>
                </a:lnTo>
                <a:lnTo>
                  <a:pt x="2017" y="7543"/>
                </a:lnTo>
                <a:lnTo>
                  <a:pt x="0" y="0"/>
                </a:lnTo>
              </a:path>
            </a:pathLst>
          </a:custGeom>
          <a:ln w="25907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7021" y="2957322"/>
            <a:ext cx="1217930" cy="551815"/>
          </a:xfrm>
          <a:custGeom>
            <a:avLst/>
            <a:gdLst/>
            <a:ahLst/>
            <a:cxnLst/>
            <a:rect l="l" t="t" r="r" b="b"/>
            <a:pathLst>
              <a:path w="1217929" h="551814">
                <a:moveTo>
                  <a:pt x="0" y="91947"/>
                </a:moveTo>
                <a:lnTo>
                  <a:pt x="31034" y="62878"/>
                </a:lnTo>
                <a:lnTo>
                  <a:pt x="67949" y="49684"/>
                </a:lnTo>
                <a:lnTo>
                  <a:pt x="117457" y="37636"/>
                </a:lnTo>
                <a:lnTo>
                  <a:pt x="178308" y="26924"/>
                </a:lnTo>
                <a:lnTo>
                  <a:pt x="249247" y="17735"/>
                </a:lnTo>
                <a:lnTo>
                  <a:pt x="288108" y="13771"/>
                </a:lnTo>
                <a:lnTo>
                  <a:pt x="329022" y="10259"/>
                </a:lnTo>
                <a:lnTo>
                  <a:pt x="371832" y="7223"/>
                </a:lnTo>
                <a:lnTo>
                  <a:pt x="416381" y="4685"/>
                </a:lnTo>
                <a:lnTo>
                  <a:pt x="462512" y="2671"/>
                </a:lnTo>
                <a:lnTo>
                  <a:pt x="510070" y="1202"/>
                </a:lnTo>
                <a:lnTo>
                  <a:pt x="558897" y="304"/>
                </a:lnTo>
                <a:lnTo>
                  <a:pt x="608838" y="0"/>
                </a:lnTo>
                <a:lnTo>
                  <a:pt x="658778" y="304"/>
                </a:lnTo>
                <a:lnTo>
                  <a:pt x="707605" y="1202"/>
                </a:lnTo>
                <a:lnTo>
                  <a:pt x="755163" y="2671"/>
                </a:lnTo>
                <a:lnTo>
                  <a:pt x="801294" y="4685"/>
                </a:lnTo>
                <a:lnTo>
                  <a:pt x="845843" y="7223"/>
                </a:lnTo>
                <a:lnTo>
                  <a:pt x="888653" y="10259"/>
                </a:lnTo>
                <a:lnTo>
                  <a:pt x="929567" y="13771"/>
                </a:lnTo>
                <a:lnTo>
                  <a:pt x="968428" y="17735"/>
                </a:lnTo>
                <a:lnTo>
                  <a:pt x="1039367" y="26923"/>
                </a:lnTo>
                <a:lnTo>
                  <a:pt x="1100218" y="37636"/>
                </a:lnTo>
                <a:lnTo>
                  <a:pt x="1149726" y="49684"/>
                </a:lnTo>
                <a:lnTo>
                  <a:pt x="1186641" y="62878"/>
                </a:lnTo>
                <a:lnTo>
                  <a:pt x="1217676" y="91947"/>
                </a:lnTo>
                <a:lnTo>
                  <a:pt x="1217676" y="459739"/>
                </a:lnTo>
                <a:lnTo>
                  <a:pt x="1186641" y="488809"/>
                </a:lnTo>
                <a:lnTo>
                  <a:pt x="1149726" y="502003"/>
                </a:lnTo>
                <a:lnTo>
                  <a:pt x="1100218" y="514051"/>
                </a:lnTo>
                <a:lnTo>
                  <a:pt x="1039368" y="524763"/>
                </a:lnTo>
                <a:lnTo>
                  <a:pt x="968428" y="533952"/>
                </a:lnTo>
                <a:lnTo>
                  <a:pt x="929567" y="537916"/>
                </a:lnTo>
                <a:lnTo>
                  <a:pt x="888653" y="541428"/>
                </a:lnTo>
                <a:lnTo>
                  <a:pt x="845843" y="544464"/>
                </a:lnTo>
                <a:lnTo>
                  <a:pt x="801294" y="547002"/>
                </a:lnTo>
                <a:lnTo>
                  <a:pt x="755163" y="549016"/>
                </a:lnTo>
                <a:lnTo>
                  <a:pt x="707605" y="550485"/>
                </a:lnTo>
                <a:lnTo>
                  <a:pt x="658778" y="551383"/>
                </a:lnTo>
                <a:lnTo>
                  <a:pt x="608838" y="551688"/>
                </a:lnTo>
                <a:lnTo>
                  <a:pt x="558897" y="551383"/>
                </a:lnTo>
                <a:lnTo>
                  <a:pt x="510070" y="550485"/>
                </a:lnTo>
                <a:lnTo>
                  <a:pt x="462512" y="549016"/>
                </a:lnTo>
                <a:lnTo>
                  <a:pt x="416381" y="547002"/>
                </a:lnTo>
                <a:lnTo>
                  <a:pt x="371832" y="544464"/>
                </a:lnTo>
                <a:lnTo>
                  <a:pt x="329022" y="541428"/>
                </a:lnTo>
                <a:lnTo>
                  <a:pt x="288108" y="537916"/>
                </a:lnTo>
                <a:lnTo>
                  <a:pt x="249247" y="533952"/>
                </a:lnTo>
                <a:lnTo>
                  <a:pt x="178308" y="524763"/>
                </a:lnTo>
                <a:lnTo>
                  <a:pt x="117457" y="514051"/>
                </a:lnTo>
                <a:lnTo>
                  <a:pt x="67949" y="502003"/>
                </a:lnTo>
                <a:lnTo>
                  <a:pt x="31034" y="488809"/>
                </a:lnTo>
                <a:lnTo>
                  <a:pt x="0" y="459739"/>
                </a:lnTo>
                <a:lnTo>
                  <a:pt x="0" y="91947"/>
                </a:lnTo>
                <a:close/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63851" y="3219735"/>
            <a:ext cx="3927475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1565">
              <a:lnSpc>
                <a:spcPts val="1625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400">
              <a:latin typeface="Tahoma"/>
              <a:cs typeface="Tahoma"/>
            </a:endParaRPr>
          </a:p>
          <a:p>
            <a:pPr marR="1865630" algn="ctr">
              <a:lnSpc>
                <a:spcPts val="1505"/>
              </a:lnSpc>
            </a:pPr>
            <a:r>
              <a:rPr sz="13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endParaRPr sz="1300">
              <a:latin typeface="Tahoma"/>
              <a:cs typeface="Tahoma"/>
            </a:endParaRPr>
          </a:p>
          <a:p>
            <a:pPr marR="1863725" algn="ctr">
              <a:lnSpc>
                <a:spcPct val="100000"/>
              </a:lnSpc>
            </a:pPr>
            <a:r>
              <a:rPr sz="1300" spc="-2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  <a:p>
            <a:pPr marR="1863089" algn="ctr">
              <a:lnSpc>
                <a:spcPct val="100000"/>
              </a:lnSpc>
            </a:pP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tab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  <a:p>
            <a:pPr marL="2181860" marR="5080" indent="2540" algn="ctr">
              <a:lnSpc>
                <a:spcPct val="98100"/>
              </a:lnSpc>
              <a:spcBef>
                <a:spcPts val="635"/>
              </a:spcBef>
            </a:pP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Dei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enti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3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lumns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stor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ble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142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Script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3984" y="2088486"/>
            <a:ext cx="111633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 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internally on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HD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9220" y="911745"/>
            <a:ext cx="2057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CSV fi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22804" y="1347216"/>
            <a:ext cx="1231392" cy="10698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8755" y="1213103"/>
            <a:ext cx="1167383" cy="11231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</a:t>
            </a:r>
            <a:r>
              <a:rPr spc="-3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744" y="1001045"/>
            <a:ext cx="5495925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ehousi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pack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ge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bui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Had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Used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lysis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spc="-16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wa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ble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SQL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simila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r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SQ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lled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eQL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ging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que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ry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str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uct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Ab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compl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xi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need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nd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De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by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ok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tri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spc="-6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ok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ly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ed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bytes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 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</a:t>
            </a:r>
            <a:r>
              <a:rPr spc="-3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e?</a:t>
            </a:r>
          </a:p>
        </p:txBody>
      </p:sp>
      <p:sp>
        <p:nvSpPr>
          <p:cNvPr id="5" name="object 5"/>
          <p:cNvSpPr/>
          <p:nvPr/>
        </p:nvSpPr>
        <p:spPr>
          <a:xfrm>
            <a:off x="2040635" y="1272539"/>
            <a:ext cx="1584960" cy="164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5520" y="1412747"/>
            <a:ext cx="1213104" cy="1420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6544" y="1298447"/>
            <a:ext cx="1478280" cy="1537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4298" y="1514687"/>
            <a:ext cx="845185" cy="113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 S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500" spc="-1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ue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ry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Langua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ge c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alle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0135" y="1272539"/>
            <a:ext cx="1584960" cy="1644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6044" y="1298447"/>
            <a:ext cx="1478279" cy="15377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46445" y="1640798"/>
            <a:ext cx="117856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ta </a:t>
            </a:r>
            <a:r>
              <a:rPr sz="1500" spc="-7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ru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5020" y="3121151"/>
            <a:ext cx="1586483" cy="16443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0927" y="3147060"/>
            <a:ext cx="1479804" cy="1537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26360" y="3357459"/>
            <a:ext cx="1371600" cy="113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ows p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og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mmers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pl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 ma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ppers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edu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0135" y="3194304"/>
            <a:ext cx="1584960" cy="16428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6044" y="3220211"/>
            <a:ext cx="1478279" cy="15361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33313" y="3489410"/>
            <a:ext cx="1019810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vides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 t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ls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sy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ETL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5764" y="1933955"/>
            <a:ext cx="1434084" cy="865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03497" y="206882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80">
                <a:moveTo>
                  <a:pt x="109924" y="36730"/>
                </a:moveTo>
                <a:lnTo>
                  <a:pt x="92111" y="70368"/>
                </a:lnTo>
                <a:lnTo>
                  <a:pt x="1215263" y="665352"/>
                </a:lnTo>
                <a:lnTo>
                  <a:pt x="1233042" y="631697"/>
                </a:lnTo>
                <a:lnTo>
                  <a:pt x="109924" y="36730"/>
                </a:lnTo>
                <a:close/>
              </a:path>
              <a:path w="1233170" h="665480">
                <a:moveTo>
                  <a:pt x="0" y="0"/>
                </a:moveTo>
                <a:lnTo>
                  <a:pt x="74294" y="104012"/>
                </a:lnTo>
                <a:lnTo>
                  <a:pt x="92111" y="70368"/>
                </a:lnTo>
                <a:lnTo>
                  <a:pt x="75311" y="61468"/>
                </a:lnTo>
                <a:lnTo>
                  <a:pt x="93090" y="27812"/>
                </a:lnTo>
                <a:lnTo>
                  <a:pt x="114647" y="27812"/>
                </a:lnTo>
                <a:lnTo>
                  <a:pt x="127762" y="3047"/>
                </a:lnTo>
                <a:lnTo>
                  <a:pt x="0" y="0"/>
                </a:lnTo>
                <a:close/>
              </a:path>
              <a:path w="1233170" h="665480">
                <a:moveTo>
                  <a:pt x="93090" y="27812"/>
                </a:moveTo>
                <a:lnTo>
                  <a:pt x="75311" y="61468"/>
                </a:lnTo>
                <a:lnTo>
                  <a:pt x="92111" y="70368"/>
                </a:lnTo>
                <a:lnTo>
                  <a:pt x="109924" y="36730"/>
                </a:lnTo>
                <a:lnTo>
                  <a:pt x="93090" y="27812"/>
                </a:lnTo>
                <a:close/>
              </a:path>
              <a:path w="1233170" h="665480">
                <a:moveTo>
                  <a:pt x="114647" y="27812"/>
                </a:moveTo>
                <a:lnTo>
                  <a:pt x="93090" y="27812"/>
                </a:lnTo>
                <a:lnTo>
                  <a:pt x="109924" y="36730"/>
                </a:lnTo>
                <a:lnTo>
                  <a:pt x="114647" y="2781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8828" y="1933955"/>
            <a:ext cx="1432560" cy="8656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0991" y="206882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80">
                <a:moveTo>
                  <a:pt x="1123118" y="36730"/>
                </a:moveTo>
                <a:lnTo>
                  <a:pt x="0" y="631697"/>
                </a:lnTo>
                <a:lnTo>
                  <a:pt x="17780" y="665352"/>
                </a:lnTo>
                <a:lnTo>
                  <a:pt x="1140931" y="70368"/>
                </a:lnTo>
                <a:lnTo>
                  <a:pt x="1123118" y="36730"/>
                </a:lnTo>
                <a:close/>
              </a:path>
              <a:path w="1233170" h="665480">
                <a:moveTo>
                  <a:pt x="1213176" y="27812"/>
                </a:moveTo>
                <a:lnTo>
                  <a:pt x="1139952" y="27812"/>
                </a:lnTo>
                <a:lnTo>
                  <a:pt x="1157732" y="61468"/>
                </a:lnTo>
                <a:lnTo>
                  <a:pt x="1140931" y="70368"/>
                </a:lnTo>
                <a:lnTo>
                  <a:pt x="1158748" y="104012"/>
                </a:lnTo>
                <a:lnTo>
                  <a:pt x="1213176" y="27812"/>
                </a:lnTo>
                <a:close/>
              </a:path>
              <a:path w="1233170" h="665480">
                <a:moveTo>
                  <a:pt x="1139952" y="27812"/>
                </a:moveTo>
                <a:lnTo>
                  <a:pt x="1123118" y="36730"/>
                </a:lnTo>
                <a:lnTo>
                  <a:pt x="1140931" y="70368"/>
                </a:lnTo>
                <a:lnTo>
                  <a:pt x="1157732" y="61468"/>
                </a:lnTo>
                <a:lnTo>
                  <a:pt x="1139952" y="27812"/>
                </a:lnTo>
                <a:close/>
              </a:path>
              <a:path w="1233170" h="665480">
                <a:moveTo>
                  <a:pt x="1233043" y="0"/>
                </a:moveTo>
                <a:lnTo>
                  <a:pt x="1105281" y="3047"/>
                </a:lnTo>
                <a:lnTo>
                  <a:pt x="1123118" y="36730"/>
                </a:lnTo>
                <a:lnTo>
                  <a:pt x="1139952" y="27812"/>
                </a:lnTo>
                <a:lnTo>
                  <a:pt x="1213176" y="27812"/>
                </a:lnTo>
                <a:lnTo>
                  <a:pt x="123304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5764" y="3328415"/>
            <a:ext cx="1434084" cy="865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3497" y="334733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79">
                <a:moveTo>
                  <a:pt x="74294" y="561416"/>
                </a:moveTo>
                <a:lnTo>
                  <a:pt x="0" y="665416"/>
                </a:lnTo>
                <a:lnTo>
                  <a:pt x="127762" y="662406"/>
                </a:lnTo>
                <a:lnTo>
                  <a:pt x="114664" y="637667"/>
                </a:lnTo>
                <a:lnTo>
                  <a:pt x="93090" y="637667"/>
                </a:lnTo>
                <a:lnTo>
                  <a:pt x="75311" y="603999"/>
                </a:lnTo>
                <a:lnTo>
                  <a:pt x="92123" y="595091"/>
                </a:lnTo>
                <a:lnTo>
                  <a:pt x="74294" y="561416"/>
                </a:lnTo>
                <a:close/>
              </a:path>
              <a:path w="1233170" h="665479">
                <a:moveTo>
                  <a:pt x="92123" y="595091"/>
                </a:moveTo>
                <a:lnTo>
                  <a:pt x="75311" y="603999"/>
                </a:lnTo>
                <a:lnTo>
                  <a:pt x="93090" y="637667"/>
                </a:lnTo>
                <a:lnTo>
                  <a:pt x="109938" y="628741"/>
                </a:lnTo>
                <a:lnTo>
                  <a:pt x="92123" y="595091"/>
                </a:lnTo>
                <a:close/>
              </a:path>
              <a:path w="1233170" h="665479">
                <a:moveTo>
                  <a:pt x="109938" y="628741"/>
                </a:moveTo>
                <a:lnTo>
                  <a:pt x="93090" y="637667"/>
                </a:lnTo>
                <a:lnTo>
                  <a:pt x="114664" y="637667"/>
                </a:lnTo>
                <a:lnTo>
                  <a:pt x="109938" y="628741"/>
                </a:lnTo>
                <a:close/>
              </a:path>
              <a:path w="1233170" h="665479">
                <a:moveTo>
                  <a:pt x="1215263" y="0"/>
                </a:moveTo>
                <a:lnTo>
                  <a:pt x="92123" y="595091"/>
                </a:lnTo>
                <a:lnTo>
                  <a:pt x="109938" y="628741"/>
                </a:lnTo>
                <a:lnTo>
                  <a:pt x="1233042" y="33781"/>
                </a:lnTo>
                <a:lnTo>
                  <a:pt x="12152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3328415"/>
            <a:ext cx="1432560" cy="8656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80991" y="334733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79">
                <a:moveTo>
                  <a:pt x="1123104" y="628741"/>
                </a:moveTo>
                <a:lnTo>
                  <a:pt x="1105281" y="662406"/>
                </a:lnTo>
                <a:lnTo>
                  <a:pt x="1233043" y="665416"/>
                </a:lnTo>
                <a:lnTo>
                  <a:pt x="1213219" y="637667"/>
                </a:lnTo>
                <a:lnTo>
                  <a:pt x="1139952" y="637667"/>
                </a:lnTo>
                <a:lnTo>
                  <a:pt x="1123104" y="628741"/>
                </a:lnTo>
                <a:close/>
              </a:path>
              <a:path w="1233170" h="665479">
                <a:moveTo>
                  <a:pt x="1140919" y="595091"/>
                </a:moveTo>
                <a:lnTo>
                  <a:pt x="1123104" y="628741"/>
                </a:lnTo>
                <a:lnTo>
                  <a:pt x="1139952" y="637667"/>
                </a:lnTo>
                <a:lnTo>
                  <a:pt x="1157732" y="603999"/>
                </a:lnTo>
                <a:lnTo>
                  <a:pt x="1140919" y="595091"/>
                </a:lnTo>
                <a:close/>
              </a:path>
              <a:path w="1233170" h="665479">
                <a:moveTo>
                  <a:pt x="1158748" y="561416"/>
                </a:moveTo>
                <a:lnTo>
                  <a:pt x="1140919" y="595091"/>
                </a:lnTo>
                <a:lnTo>
                  <a:pt x="1157732" y="603999"/>
                </a:lnTo>
                <a:lnTo>
                  <a:pt x="1139952" y="637667"/>
                </a:lnTo>
                <a:lnTo>
                  <a:pt x="1213219" y="637667"/>
                </a:lnTo>
                <a:lnTo>
                  <a:pt x="1158748" y="561416"/>
                </a:lnTo>
                <a:close/>
              </a:path>
              <a:path w="1233170" h="665479">
                <a:moveTo>
                  <a:pt x="17780" y="0"/>
                </a:moveTo>
                <a:lnTo>
                  <a:pt x="0" y="33781"/>
                </a:lnTo>
                <a:lnTo>
                  <a:pt x="1123104" y="628741"/>
                </a:lnTo>
                <a:lnTo>
                  <a:pt x="1140919" y="595091"/>
                </a:lnTo>
                <a:lnTo>
                  <a:pt x="1778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2271" y="3220211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5">
                <a:moveTo>
                  <a:pt x="0" y="359663"/>
                </a:moveTo>
                <a:lnTo>
                  <a:pt x="862584" y="359663"/>
                </a:lnTo>
                <a:lnTo>
                  <a:pt x="86258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0271" y="2098548"/>
            <a:ext cx="1833372" cy="17617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Whe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e?</a:t>
            </a:r>
          </a:p>
        </p:txBody>
      </p:sp>
      <p:sp>
        <p:nvSpPr>
          <p:cNvPr id="5" name="object 5"/>
          <p:cNvSpPr/>
          <p:nvPr/>
        </p:nvSpPr>
        <p:spPr>
          <a:xfrm>
            <a:off x="4591811" y="1979676"/>
            <a:ext cx="315467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2396" y="2114550"/>
            <a:ext cx="114300" cy="448945"/>
          </a:xfrm>
          <a:custGeom>
            <a:avLst/>
            <a:gdLst/>
            <a:ahLst/>
            <a:cxnLst/>
            <a:rect l="l" t="t" r="r" b="b"/>
            <a:pathLst>
              <a:path w="114300" h="448944">
                <a:moveTo>
                  <a:pt x="76200" y="95250"/>
                </a:moveTo>
                <a:lnTo>
                  <a:pt x="38100" y="95250"/>
                </a:lnTo>
                <a:lnTo>
                  <a:pt x="38100" y="448944"/>
                </a:lnTo>
                <a:lnTo>
                  <a:pt x="76200" y="448944"/>
                </a:lnTo>
                <a:lnTo>
                  <a:pt x="76200" y="95250"/>
                </a:lnTo>
                <a:close/>
              </a:path>
              <a:path w="114300" h="44894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4894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17264" y="2977895"/>
            <a:ext cx="1095756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4997" y="2997200"/>
            <a:ext cx="895350" cy="702310"/>
          </a:xfrm>
          <a:custGeom>
            <a:avLst/>
            <a:gdLst/>
            <a:ahLst/>
            <a:cxnLst/>
            <a:rect l="l" t="t" r="r" b="b"/>
            <a:pathLst>
              <a:path w="895350" h="702310">
                <a:moveTo>
                  <a:pt x="55117" y="586613"/>
                </a:moveTo>
                <a:lnTo>
                  <a:pt x="0" y="701929"/>
                </a:lnTo>
                <a:lnTo>
                  <a:pt x="125349" y="676783"/>
                </a:lnTo>
                <a:lnTo>
                  <a:pt x="111104" y="658494"/>
                </a:lnTo>
                <a:lnTo>
                  <a:pt x="86867" y="658494"/>
                </a:lnTo>
                <a:lnTo>
                  <a:pt x="63500" y="628396"/>
                </a:lnTo>
                <a:lnTo>
                  <a:pt x="78548" y="616695"/>
                </a:lnTo>
                <a:lnTo>
                  <a:pt x="55117" y="586613"/>
                </a:lnTo>
                <a:close/>
              </a:path>
              <a:path w="895350" h="702310">
                <a:moveTo>
                  <a:pt x="78548" y="616695"/>
                </a:moveTo>
                <a:lnTo>
                  <a:pt x="63500" y="628396"/>
                </a:lnTo>
                <a:lnTo>
                  <a:pt x="86867" y="658494"/>
                </a:lnTo>
                <a:lnTo>
                  <a:pt x="101962" y="646756"/>
                </a:lnTo>
                <a:lnTo>
                  <a:pt x="78548" y="616695"/>
                </a:lnTo>
                <a:close/>
              </a:path>
              <a:path w="895350" h="702310">
                <a:moveTo>
                  <a:pt x="101962" y="646756"/>
                </a:moveTo>
                <a:lnTo>
                  <a:pt x="86867" y="658494"/>
                </a:lnTo>
                <a:lnTo>
                  <a:pt x="111104" y="658494"/>
                </a:lnTo>
                <a:lnTo>
                  <a:pt x="101962" y="646756"/>
                </a:lnTo>
                <a:close/>
              </a:path>
              <a:path w="895350" h="702310">
                <a:moveTo>
                  <a:pt x="871727" y="0"/>
                </a:moveTo>
                <a:lnTo>
                  <a:pt x="78548" y="616695"/>
                </a:lnTo>
                <a:lnTo>
                  <a:pt x="101962" y="646756"/>
                </a:lnTo>
                <a:lnTo>
                  <a:pt x="895096" y="29972"/>
                </a:lnTo>
                <a:lnTo>
                  <a:pt x="87172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8828" y="2977895"/>
            <a:ext cx="1095755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1246" y="2997200"/>
            <a:ext cx="895350" cy="702310"/>
          </a:xfrm>
          <a:custGeom>
            <a:avLst/>
            <a:gdLst/>
            <a:ahLst/>
            <a:cxnLst/>
            <a:rect l="l" t="t" r="r" b="b"/>
            <a:pathLst>
              <a:path w="895350" h="702310">
                <a:moveTo>
                  <a:pt x="793186" y="646797"/>
                </a:moveTo>
                <a:lnTo>
                  <a:pt x="769874" y="676783"/>
                </a:lnTo>
                <a:lnTo>
                  <a:pt x="895095" y="701929"/>
                </a:lnTo>
                <a:lnTo>
                  <a:pt x="874335" y="658494"/>
                </a:lnTo>
                <a:lnTo>
                  <a:pt x="808227" y="658494"/>
                </a:lnTo>
                <a:lnTo>
                  <a:pt x="793186" y="646797"/>
                </a:lnTo>
                <a:close/>
              </a:path>
              <a:path w="895350" h="702310">
                <a:moveTo>
                  <a:pt x="816573" y="616716"/>
                </a:moveTo>
                <a:lnTo>
                  <a:pt x="793186" y="646797"/>
                </a:lnTo>
                <a:lnTo>
                  <a:pt x="808227" y="658494"/>
                </a:lnTo>
                <a:lnTo>
                  <a:pt x="831595" y="628396"/>
                </a:lnTo>
                <a:lnTo>
                  <a:pt x="816573" y="616716"/>
                </a:lnTo>
                <a:close/>
              </a:path>
              <a:path w="895350" h="702310">
                <a:moveTo>
                  <a:pt x="839977" y="586613"/>
                </a:moveTo>
                <a:lnTo>
                  <a:pt x="816573" y="616716"/>
                </a:lnTo>
                <a:lnTo>
                  <a:pt x="831595" y="628396"/>
                </a:lnTo>
                <a:lnTo>
                  <a:pt x="808227" y="658494"/>
                </a:lnTo>
                <a:lnTo>
                  <a:pt x="874335" y="658494"/>
                </a:lnTo>
                <a:lnTo>
                  <a:pt x="839977" y="586613"/>
                </a:lnTo>
                <a:close/>
              </a:path>
              <a:path w="895350" h="702310">
                <a:moveTo>
                  <a:pt x="23367" y="0"/>
                </a:moveTo>
                <a:lnTo>
                  <a:pt x="0" y="29972"/>
                </a:lnTo>
                <a:lnTo>
                  <a:pt x="793186" y="646797"/>
                </a:lnTo>
                <a:lnTo>
                  <a:pt x="816573" y="616716"/>
                </a:lnTo>
                <a:lnTo>
                  <a:pt x="2336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7403" y="2807207"/>
            <a:ext cx="650748" cy="315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0838" y="2884932"/>
            <a:ext cx="448945" cy="114300"/>
          </a:xfrm>
          <a:custGeom>
            <a:avLst/>
            <a:gdLst/>
            <a:ahLst/>
            <a:cxnLst/>
            <a:rect l="l" t="t" r="r" b="b"/>
            <a:pathLst>
              <a:path w="448945" h="114300">
                <a:moveTo>
                  <a:pt x="334645" y="0"/>
                </a:moveTo>
                <a:lnTo>
                  <a:pt x="334645" y="114300"/>
                </a:lnTo>
                <a:lnTo>
                  <a:pt x="410845" y="76200"/>
                </a:lnTo>
                <a:lnTo>
                  <a:pt x="353695" y="76200"/>
                </a:lnTo>
                <a:lnTo>
                  <a:pt x="353695" y="38100"/>
                </a:lnTo>
                <a:lnTo>
                  <a:pt x="410845" y="38100"/>
                </a:lnTo>
                <a:lnTo>
                  <a:pt x="334645" y="0"/>
                </a:lnTo>
                <a:close/>
              </a:path>
              <a:path w="448945" h="114300">
                <a:moveTo>
                  <a:pt x="33464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34645" y="76200"/>
                </a:lnTo>
                <a:lnTo>
                  <a:pt x="334645" y="38100"/>
                </a:lnTo>
                <a:close/>
              </a:path>
              <a:path w="448945" h="114300">
                <a:moveTo>
                  <a:pt x="410845" y="38100"/>
                </a:moveTo>
                <a:lnTo>
                  <a:pt x="353695" y="38100"/>
                </a:lnTo>
                <a:lnTo>
                  <a:pt x="353695" y="76200"/>
                </a:lnTo>
                <a:lnTo>
                  <a:pt x="410845" y="76200"/>
                </a:lnTo>
                <a:lnTo>
                  <a:pt x="448945" y="57150"/>
                </a:lnTo>
                <a:lnTo>
                  <a:pt x="41084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4947" y="1321308"/>
            <a:ext cx="2002536" cy="8244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8640" y="1412747"/>
            <a:ext cx="836676" cy="6934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0855" y="1347216"/>
            <a:ext cx="1895856" cy="7178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79163" y="1508919"/>
            <a:ext cx="54165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Mini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7548" y="2510027"/>
            <a:ext cx="2191512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5707" y="2601467"/>
            <a:ext cx="1152144" cy="693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43455" y="2535935"/>
            <a:ext cx="2084832" cy="7162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57120" y="2698273"/>
            <a:ext cx="8572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cessin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73852" y="2510027"/>
            <a:ext cx="2002536" cy="822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4288" y="2601467"/>
            <a:ext cx="1121664" cy="6934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99759" y="2535935"/>
            <a:ext cx="1895856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35065" y="2698273"/>
            <a:ext cx="82804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Docum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endParaRPr sz="14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xing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9527" y="3791711"/>
            <a:ext cx="2191512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33827" y="3883152"/>
            <a:ext cx="1962912" cy="6934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5435" y="3817620"/>
            <a:ext cx="2084831" cy="7162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54351" y="3979653"/>
            <a:ext cx="166751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Cus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cing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elligence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26152" y="3791711"/>
            <a:ext cx="2002536" cy="822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7967" y="3883152"/>
            <a:ext cx="1895856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2059" y="3817620"/>
            <a:ext cx="1895856" cy="7162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99634" y="3979653"/>
            <a:ext cx="160147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edicti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Modeling,</a:t>
            </a:r>
            <a:endParaRPr sz="1400">
              <a:latin typeface="Tahoma"/>
              <a:cs typeface="Tahoma"/>
            </a:endParaRPr>
          </a:p>
          <a:p>
            <a:pPr marL="6604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Hyp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2944" y="2807207"/>
            <a:ext cx="649224" cy="3154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0678" y="2884932"/>
            <a:ext cx="448945" cy="114300"/>
          </a:xfrm>
          <a:custGeom>
            <a:avLst/>
            <a:gdLst/>
            <a:ahLst/>
            <a:cxnLst/>
            <a:rect l="l" t="t" r="r" b="b"/>
            <a:pathLst>
              <a:path w="4489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489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48945" h="114300">
                <a:moveTo>
                  <a:pt x="448945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48945" y="76200"/>
                </a:lnTo>
                <a:lnTo>
                  <a:pt x="44894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0708" y="2331720"/>
            <a:ext cx="1272539" cy="12725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6615" y="2357627"/>
            <a:ext cx="1165860" cy="11658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69994" y="2715545"/>
            <a:ext cx="96456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IVE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Appli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6303" y="2922555"/>
            <a:ext cx="8255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PigLa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349529"/>
            <a:ext cx="265366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845" marR="5080" indent="-27114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48920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0084B4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fl</a:t>
            </a:r>
            <a:r>
              <a:rPr sz="1400" spc="5" dirty="0">
                <a:solidFill>
                  <a:srgbClr val="0084B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w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la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gu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ge A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=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0084B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‘</a:t>
            </a:r>
            <a:r>
              <a:rPr sz="1400" spc="-20" dirty="0">
                <a:solidFill>
                  <a:srgbClr val="0084B4"/>
                </a:solidFill>
                <a:latin typeface="Tahoma"/>
                <a:cs typeface="Tahoma"/>
              </a:rPr>
              <a:t>my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’;</a:t>
            </a:r>
            <a:endParaRPr sz="1400">
              <a:latin typeface="Tahoma"/>
              <a:cs typeface="Tahoma"/>
            </a:endParaRPr>
          </a:p>
          <a:p>
            <a:pPr marL="283845">
              <a:lnSpc>
                <a:spcPct val="100000"/>
              </a:lnSpc>
            </a:pP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mp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4203020"/>
            <a:ext cx="284162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ig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0084B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og</a:t>
            </a:r>
            <a:r>
              <a:rPr sz="1400" spc="-25" dirty="0">
                <a:solidFill>
                  <a:srgbClr val="0084B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nd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400" spc="-25" dirty="0">
                <a:solidFill>
                  <a:srgbClr val="0084B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0084B4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ch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5682" y="2956718"/>
            <a:ext cx="7277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iv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Q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682" y="3383438"/>
            <a:ext cx="253936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5080" indent="-27686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Dec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SQLis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la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gu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ge 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le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*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84B4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om </a:t>
            </a:r>
            <a:r>
              <a:rPr sz="1400" spc="5" dirty="0">
                <a:solidFill>
                  <a:srgbClr val="0084B4"/>
                </a:solidFill>
                <a:latin typeface="Tahoma"/>
                <a:cs typeface="Tahoma"/>
              </a:rPr>
              <a:t>‘</a:t>
            </a:r>
            <a:r>
              <a:rPr sz="1400" spc="-20" dirty="0">
                <a:solidFill>
                  <a:srgbClr val="0084B4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yt</a:t>
            </a:r>
            <a:r>
              <a:rPr sz="1400" spc="-15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bl</a:t>
            </a:r>
            <a:r>
              <a:rPr sz="1400" spc="5" dirty="0">
                <a:solidFill>
                  <a:srgbClr val="0084B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’;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5682" y="4237158"/>
            <a:ext cx="3510279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lysts</a:t>
            </a:r>
            <a:r>
              <a:rPr sz="1400" spc="-15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0084B4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ne</a:t>
            </a:r>
            <a:r>
              <a:rPr sz="1400" spc="-30" dirty="0">
                <a:solidFill>
                  <a:srgbClr val="0084B4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84B4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tin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g</a:t>
            </a:r>
            <a:r>
              <a:rPr sz="1400" spc="-35" dirty="0">
                <a:solidFill>
                  <a:srgbClr val="0084B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daily </a:t>
            </a:r>
            <a:r>
              <a:rPr sz="1400" spc="-15" dirty="0">
                <a:solidFill>
                  <a:srgbClr val="0084B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84B4"/>
                </a:solidFill>
                <a:latin typeface="Tahoma"/>
                <a:cs typeface="Tahoma"/>
              </a:rPr>
              <a:t>ep</a:t>
            </a:r>
            <a:r>
              <a:rPr sz="1400" spc="5" dirty="0">
                <a:solidFill>
                  <a:srgbClr val="0084B4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84B4"/>
                </a:solidFill>
                <a:latin typeface="Tahoma"/>
                <a:cs typeface="Tahoma"/>
              </a:rPr>
              <a:t>rts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5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Go </a:t>
            </a:r>
            <a:r>
              <a:rPr spc="-4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 </a:t>
            </a:r>
            <a:r>
              <a:rPr spc="-5" dirty="0">
                <a:latin typeface="Calibri"/>
                <a:cs typeface="Calibri"/>
              </a:rPr>
              <a:t>Hi</a:t>
            </a:r>
            <a:r>
              <a:rPr spc="-2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When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 Is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e?</a:t>
            </a:r>
          </a:p>
        </p:txBody>
      </p:sp>
      <p:sp>
        <p:nvSpPr>
          <p:cNvPr id="10" name="object 10"/>
          <p:cNvSpPr/>
          <p:nvPr/>
        </p:nvSpPr>
        <p:spPr>
          <a:xfrm>
            <a:off x="539495" y="1059180"/>
            <a:ext cx="1440180" cy="1563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0035" y="1100327"/>
            <a:ext cx="1583436" cy="1522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W</a:t>
            </a:r>
            <a:r>
              <a:rPr spc="-5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Go </a:t>
            </a:r>
            <a:r>
              <a:rPr spc="-4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 </a:t>
            </a:r>
            <a:r>
              <a:rPr spc="-5" dirty="0">
                <a:latin typeface="Calibri"/>
                <a:cs typeface="Calibri"/>
              </a:rPr>
              <a:t>Hi</a:t>
            </a:r>
            <a:r>
              <a:rPr spc="-2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When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Pig Is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9307" y="1217167"/>
          <a:ext cx="5359652" cy="3387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267"/>
                <a:gridCol w="1872233"/>
                <a:gridCol w="1224152"/>
              </a:tblGrid>
              <a:tr h="260604">
                <a:tc>
                  <a:txBody>
                    <a:bodyPr/>
                    <a:lstStyle/>
                    <a:p>
                      <a:pPr marL="73596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Pig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</a:tr>
              <a:tr h="26060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SQ</a:t>
                      </a:r>
                      <a:r>
                        <a:rPr sz="1200" spc="-8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6060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sz="1200" spc="-114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ypes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plici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(im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licit)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26060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Pa</a:t>
                      </a:r>
                      <a:r>
                        <a:rPr sz="12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titio</a:t>
                      </a:r>
                      <a:r>
                        <a:rPr sz="12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Ye</a:t>
                      </a:r>
                      <a:r>
                        <a:rPr sz="12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26060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ion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(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hrif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26060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Functio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(UD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(J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(J</a:t>
                      </a:r>
                      <a:r>
                        <a:rPr sz="1200" spc="-2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2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6060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Cus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om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lize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/D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lizer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26060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DF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(im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licit)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(e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plici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6060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Join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/Ord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r/Sort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26060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Sh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6062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Strea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</a:tr>
              <a:tr h="260591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5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eb In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fa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60603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BC/OD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200" spc="-7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(limi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ed)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30211" y="922019"/>
            <a:ext cx="1862455" cy="4064635"/>
          </a:xfrm>
          <a:custGeom>
            <a:avLst/>
            <a:gdLst/>
            <a:ahLst/>
            <a:cxnLst/>
            <a:rect l="l" t="t" r="r" b="b"/>
            <a:pathLst>
              <a:path w="1862454" h="4064635">
                <a:moveTo>
                  <a:pt x="0" y="4064508"/>
                </a:moveTo>
                <a:lnTo>
                  <a:pt x="1862327" y="4064508"/>
                </a:lnTo>
                <a:lnTo>
                  <a:pt x="1862327" y="0"/>
                </a:lnTo>
                <a:lnTo>
                  <a:pt x="0" y="0"/>
                </a:lnTo>
                <a:lnTo>
                  <a:pt x="0" y="40645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1840" y="915924"/>
            <a:ext cx="3637915" cy="4064635"/>
          </a:xfrm>
          <a:custGeom>
            <a:avLst/>
            <a:gdLst/>
            <a:ahLst/>
            <a:cxnLst/>
            <a:rect l="l" t="t" r="r" b="b"/>
            <a:pathLst>
              <a:path w="3637915" h="4064635">
                <a:moveTo>
                  <a:pt x="0" y="4064508"/>
                </a:moveTo>
                <a:lnTo>
                  <a:pt x="3637788" y="4064508"/>
                </a:lnTo>
                <a:lnTo>
                  <a:pt x="3637788" y="0"/>
                </a:lnTo>
                <a:lnTo>
                  <a:pt x="0" y="0"/>
                </a:lnTo>
                <a:lnTo>
                  <a:pt x="0" y="40645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415" y="915924"/>
            <a:ext cx="2910840" cy="4064635"/>
          </a:xfrm>
          <a:custGeom>
            <a:avLst/>
            <a:gdLst/>
            <a:ahLst/>
            <a:cxnLst/>
            <a:rect l="l" t="t" r="r" b="b"/>
            <a:pathLst>
              <a:path w="2910840" h="4064635">
                <a:moveTo>
                  <a:pt x="0" y="4064508"/>
                </a:moveTo>
                <a:lnTo>
                  <a:pt x="2910840" y="4064508"/>
                </a:lnTo>
                <a:lnTo>
                  <a:pt x="2910840" y="0"/>
                </a:lnTo>
                <a:lnTo>
                  <a:pt x="0" y="0"/>
                </a:lnTo>
                <a:lnTo>
                  <a:pt x="0" y="40645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9150" y="1100487"/>
            <a:ext cx="111569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ap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du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187" y="2115311"/>
            <a:ext cx="315468" cy="88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787" y="2253233"/>
            <a:ext cx="120650" cy="569595"/>
          </a:xfrm>
          <a:custGeom>
            <a:avLst/>
            <a:gdLst/>
            <a:ahLst/>
            <a:cxnLst/>
            <a:rect l="l" t="t" r="r" b="b"/>
            <a:pathLst>
              <a:path w="120650" h="569594">
                <a:moveTo>
                  <a:pt x="14452" y="451104"/>
                </a:moveTo>
                <a:lnTo>
                  <a:pt x="8267" y="454787"/>
                </a:lnTo>
                <a:lnTo>
                  <a:pt x="2082" y="458343"/>
                </a:lnTo>
                <a:lnTo>
                  <a:pt x="0" y="466344"/>
                </a:lnTo>
                <a:lnTo>
                  <a:pt x="3606" y="472440"/>
                </a:lnTo>
                <a:lnTo>
                  <a:pt x="60134" y="569341"/>
                </a:lnTo>
                <a:lnTo>
                  <a:pt x="75099" y="543687"/>
                </a:lnTo>
                <a:lnTo>
                  <a:pt x="47180" y="543687"/>
                </a:lnTo>
                <a:lnTo>
                  <a:pt x="47180" y="495695"/>
                </a:lnTo>
                <a:lnTo>
                  <a:pt x="25984" y="459359"/>
                </a:lnTo>
                <a:lnTo>
                  <a:pt x="22377" y="453263"/>
                </a:lnTo>
                <a:lnTo>
                  <a:pt x="14452" y="451104"/>
                </a:lnTo>
                <a:close/>
              </a:path>
              <a:path w="120650" h="569594">
                <a:moveTo>
                  <a:pt x="47180" y="495695"/>
                </a:moveTo>
                <a:lnTo>
                  <a:pt x="47180" y="543687"/>
                </a:lnTo>
                <a:lnTo>
                  <a:pt x="73088" y="543687"/>
                </a:lnTo>
                <a:lnTo>
                  <a:pt x="73088" y="537083"/>
                </a:lnTo>
                <a:lnTo>
                  <a:pt x="48945" y="537083"/>
                </a:lnTo>
                <a:lnTo>
                  <a:pt x="60134" y="517902"/>
                </a:lnTo>
                <a:lnTo>
                  <a:pt x="47180" y="495695"/>
                </a:lnTo>
                <a:close/>
              </a:path>
              <a:path w="120650" h="569594">
                <a:moveTo>
                  <a:pt x="105816" y="451104"/>
                </a:moveTo>
                <a:lnTo>
                  <a:pt x="97891" y="453263"/>
                </a:lnTo>
                <a:lnTo>
                  <a:pt x="94284" y="459359"/>
                </a:lnTo>
                <a:lnTo>
                  <a:pt x="73088" y="495695"/>
                </a:lnTo>
                <a:lnTo>
                  <a:pt x="73088" y="543687"/>
                </a:lnTo>
                <a:lnTo>
                  <a:pt x="75099" y="543687"/>
                </a:lnTo>
                <a:lnTo>
                  <a:pt x="116662" y="472440"/>
                </a:lnTo>
                <a:lnTo>
                  <a:pt x="120268" y="466344"/>
                </a:lnTo>
                <a:lnTo>
                  <a:pt x="118186" y="458343"/>
                </a:lnTo>
                <a:lnTo>
                  <a:pt x="112001" y="454787"/>
                </a:lnTo>
                <a:lnTo>
                  <a:pt x="105816" y="451104"/>
                </a:lnTo>
                <a:close/>
              </a:path>
              <a:path w="120650" h="569594">
                <a:moveTo>
                  <a:pt x="60134" y="517902"/>
                </a:moveTo>
                <a:lnTo>
                  <a:pt x="48945" y="537083"/>
                </a:lnTo>
                <a:lnTo>
                  <a:pt x="71323" y="537083"/>
                </a:lnTo>
                <a:lnTo>
                  <a:pt x="60134" y="517902"/>
                </a:lnTo>
                <a:close/>
              </a:path>
              <a:path w="120650" h="569594">
                <a:moveTo>
                  <a:pt x="73088" y="495695"/>
                </a:moveTo>
                <a:lnTo>
                  <a:pt x="60134" y="517902"/>
                </a:lnTo>
                <a:lnTo>
                  <a:pt x="71323" y="537083"/>
                </a:lnTo>
                <a:lnTo>
                  <a:pt x="73088" y="537083"/>
                </a:lnTo>
                <a:lnTo>
                  <a:pt x="73088" y="495695"/>
                </a:lnTo>
                <a:close/>
              </a:path>
              <a:path w="120650" h="569594">
                <a:moveTo>
                  <a:pt x="60134" y="51311"/>
                </a:moveTo>
                <a:lnTo>
                  <a:pt x="47180" y="73518"/>
                </a:lnTo>
                <a:lnTo>
                  <a:pt x="47180" y="495695"/>
                </a:lnTo>
                <a:lnTo>
                  <a:pt x="60134" y="517902"/>
                </a:lnTo>
                <a:lnTo>
                  <a:pt x="73088" y="495695"/>
                </a:lnTo>
                <a:lnTo>
                  <a:pt x="73088" y="73518"/>
                </a:lnTo>
                <a:lnTo>
                  <a:pt x="60134" y="51311"/>
                </a:lnTo>
                <a:close/>
              </a:path>
              <a:path w="120650" h="569594">
                <a:moveTo>
                  <a:pt x="60134" y="0"/>
                </a:moveTo>
                <a:lnTo>
                  <a:pt x="3606" y="96901"/>
                </a:lnTo>
                <a:lnTo>
                  <a:pt x="0" y="102997"/>
                </a:lnTo>
                <a:lnTo>
                  <a:pt x="2095" y="110998"/>
                </a:lnTo>
                <a:lnTo>
                  <a:pt x="14452" y="118110"/>
                </a:lnTo>
                <a:lnTo>
                  <a:pt x="22377" y="116078"/>
                </a:lnTo>
                <a:lnTo>
                  <a:pt x="25984" y="109855"/>
                </a:lnTo>
                <a:lnTo>
                  <a:pt x="47180" y="73518"/>
                </a:lnTo>
                <a:lnTo>
                  <a:pt x="47180" y="25654"/>
                </a:lnTo>
                <a:lnTo>
                  <a:pt x="75099" y="25654"/>
                </a:lnTo>
                <a:lnTo>
                  <a:pt x="60134" y="0"/>
                </a:lnTo>
                <a:close/>
              </a:path>
              <a:path w="120650" h="569594">
                <a:moveTo>
                  <a:pt x="75099" y="25654"/>
                </a:moveTo>
                <a:lnTo>
                  <a:pt x="73088" y="25654"/>
                </a:lnTo>
                <a:lnTo>
                  <a:pt x="73088" y="73518"/>
                </a:lnTo>
                <a:lnTo>
                  <a:pt x="94284" y="109855"/>
                </a:lnTo>
                <a:lnTo>
                  <a:pt x="97891" y="116078"/>
                </a:lnTo>
                <a:lnTo>
                  <a:pt x="105816" y="118110"/>
                </a:lnTo>
                <a:lnTo>
                  <a:pt x="118186" y="110998"/>
                </a:lnTo>
                <a:lnTo>
                  <a:pt x="120268" y="102997"/>
                </a:lnTo>
                <a:lnTo>
                  <a:pt x="116662" y="96901"/>
                </a:lnTo>
                <a:lnTo>
                  <a:pt x="75099" y="25654"/>
                </a:lnTo>
                <a:close/>
              </a:path>
              <a:path w="120650" h="569594">
                <a:moveTo>
                  <a:pt x="73088" y="25654"/>
                </a:moveTo>
                <a:lnTo>
                  <a:pt x="47180" y="25654"/>
                </a:lnTo>
                <a:lnTo>
                  <a:pt x="47180" y="73518"/>
                </a:lnTo>
                <a:lnTo>
                  <a:pt x="60134" y="51311"/>
                </a:lnTo>
                <a:lnTo>
                  <a:pt x="48945" y="32131"/>
                </a:lnTo>
                <a:lnTo>
                  <a:pt x="73088" y="32131"/>
                </a:lnTo>
                <a:lnTo>
                  <a:pt x="73088" y="25654"/>
                </a:lnTo>
                <a:close/>
              </a:path>
              <a:path w="120650" h="569594">
                <a:moveTo>
                  <a:pt x="73088" y="32131"/>
                </a:moveTo>
                <a:lnTo>
                  <a:pt x="71323" y="32131"/>
                </a:lnTo>
                <a:lnTo>
                  <a:pt x="60134" y="51311"/>
                </a:lnTo>
                <a:lnTo>
                  <a:pt x="73088" y="73518"/>
                </a:lnTo>
                <a:lnTo>
                  <a:pt x="73088" y="32131"/>
                </a:lnTo>
                <a:close/>
              </a:path>
              <a:path w="120650" h="569594">
                <a:moveTo>
                  <a:pt x="71323" y="32131"/>
                </a:moveTo>
                <a:lnTo>
                  <a:pt x="48945" y="32131"/>
                </a:lnTo>
                <a:lnTo>
                  <a:pt x="60134" y="51311"/>
                </a:lnTo>
                <a:lnTo>
                  <a:pt x="71323" y="3213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8396" y="1100487"/>
            <a:ext cx="5130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DFS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chi</a:t>
            </a:r>
            <a:r>
              <a:rPr spc="-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ectu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bject 11"/>
          <p:cNvSpPr/>
          <p:nvPr/>
        </p:nvSpPr>
        <p:spPr>
          <a:xfrm>
            <a:off x="608076" y="1463039"/>
            <a:ext cx="2461260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539" y="1554480"/>
            <a:ext cx="1892808" cy="693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983" y="1488947"/>
            <a:ext cx="2354579" cy="716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2037" y="1650650"/>
            <a:ext cx="159766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JDBC/ODBC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e,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Quer</a:t>
            </a:r>
            <a:r>
              <a:rPr sz="1400" spc="-1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0232" y="1463039"/>
            <a:ext cx="200253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9291" y="1531619"/>
            <a:ext cx="1802891" cy="731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6140" y="1488947"/>
            <a:ext cx="1895856" cy="7162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00450" y="1641106"/>
            <a:ext cx="150876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0"/>
              </a:lnSpc>
            </a:pP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-De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ined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68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educe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Scripts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9768" y="2816351"/>
            <a:ext cx="1493520" cy="19491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6155" y="3447288"/>
            <a:ext cx="1379220" cy="7315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676" y="2842260"/>
            <a:ext cx="1386840" cy="18425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1893" y="3557665"/>
            <a:ext cx="1055370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0"/>
              </a:lnSpc>
            </a:pPr>
            <a:r>
              <a:rPr sz="1600" b="1" spc="-15" dirty="0">
                <a:solidFill>
                  <a:srgbClr val="FFFFFF"/>
                </a:solidFill>
                <a:latin typeface="Tahoma"/>
                <a:cs typeface="Tahoma"/>
              </a:rPr>
              <a:t>Metastore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rif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67371" y="3660647"/>
            <a:ext cx="1648968" cy="1257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06056" y="3777996"/>
            <a:ext cx="1370076" cy="1066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93280" y="3686555"/>
            <a:ext cx="1542288" cy="11506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28356" y="3875055"/>
            <a:ext cx="107569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ats 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extFile Sequenc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eFile RCFile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65420" y="2508504"/>
            <a:ext cx="1415796" cy="10180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3623" y="2517648"/>
            <a:ext cx="1197864" cy="10485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1328" y="2534411"/>
            <a:ext cx="1309116" cy="9113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87161" y="2609947"/>
            <a:ext cx="918210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UDF/UDAF</a:t>
            </a:r>
            <a:endParaRPr sz="1300">
              <a:latin typeface="Tahoma"/>
              <a:cs typeface="Tahoma"/>
            </a:endParaRPr>
          </a:p>
          <a:p>
            <a:pPr marL="166370" marR="156845" algn="ctr">
              <a:lnSpc>
                <a:spcPct val="100000"/>
              </a:lnSpc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bstr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Sum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Av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77611" y="3660647"/>
            <a:ext cx="1400556" cy="10180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8884" y="3659123"/>
            <a:ext cx="856488" cy="1066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3520" y="3686555"/>
            <a:ext cx="1293876" cy="9113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70930" y="3755573"/>
            <a:ext cx="56261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CSV</a:t>
            </a:r>
            <a:endParaRPr sz="1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hr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endParaRPr sz="1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300" spc="-4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eg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ex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52116" y="2816351"/>
            <a:ext cx="2298192" cy="14371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02407" y="2977895"/>
            <a:ext cx="2167127" cy="11582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8023" y="2842260"/>
            <a:ext cx="2191512" cy="133045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56534" y="3088906"/>
            <a:ext cx="8731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HIV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22550" y="3327050"/>
            <a:ext cx="5130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rser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22550" y="3540410"/>
            <a:ext cx="614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10050" y="3540410"/>
            <a:ext cx="7848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cutio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22550" y="3753744"/>
            <a:ext cx="7785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Op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timi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92240" y="4052315"/>
            <a:ext cx="903732" cy="3154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49973" y="4130103"/>
            <a:ext cx="588010" cy="120650"/>
          </a:xfrm>
          <a:custGeom>
            <a:avLst/>
            <a:gdLst/>
            <a:ahLst/>
            <a:cxnLst/>
            <a:rect l="l" t="t" r="r" b="b"/>
            <a:pathLst>
              <a:path w="588009" h="120650">
                <a:moveTo>
                  <a:pt x="102997" y="0"/>
                </a:moveTo>
                <a:lnTo>
                  <a:pt x="0" y="60134"/>
                </a:lnTo>
                <a:lnTo>
                  <a:pt x="102997" y="120269"/>
                </a:lnTo>
                <a:lnTo>
                  <a:pt x="110998" y="118173"/>
                </a:lnTo>
                <a:lnTo>
                  <a:pt x="118109" y="105816"/>
                </a:lnTo>
                <a:lnTo>
                  <a:pt x="116077" y="97891"/>
                </a:lnTo>
                <a:lnTo>
                  <a:pt x="73518" y="73088"/>
                </a:lnTo>
                <a:lnTo>
                  <a:pt x="25653" y="73088"/>
                </a:lnTo>
                <a:lnTo>
                  <a:pt x="25653" y="47180"/>
                </a:lnTo>
                <a:lnTo>
                  <a:pt x="73518" y="47180"/>
                </a:lnTo>
                <a:lnTo>
                  <a:pt x="116077" y="22377"/>
                </a:lnTo>
                <a:lnTo>
                  <a:pt x="118109" y="14452"/>
                </a:lnTo>
                <a:lnTo>
                  <a:pt x="110998" y="2082"/>
                </a:lnTo>
                <a:lnTo>
                  <a:pt x="102997" y="0"/>
                </a:lnTo>
                <a:close/>
              </a:path>
              <a:path w="588009" h="120650">
                <a:moveTo>
                  <a:pt x="536063" y="60134"/>
                </a:moveTo>
                <a:lnTo>
                  <a:pt x="471297" y="97891"/>
                </a:lnTo>
                <a:lnTo>
                  <a:pt x="469265" y="105816"/>
                </a:lnTo>
                <a:lnTo>
                  <a:pt x="472821" y="112001"/>
                </a:lnTo>
                <a:lnTo>
                  <a:pt x="476503" y="118173"/>
                </a:lnTo>
                <a:lnTo>
                  <a:pt x="484377" y="120269"/>
                </a:lnTo>
                <a:lnTo>
                  <a:pt x="565295" y="73088"/>
                </a:lnTo>
                <a:lnTo>
                  <a:pt x="561721" y="73088"/>
                </a:lnTo>
                <a:lnTo>
                  <a:pt x="561721" y="71323"/>
                </a:lnTo>
                <a:lnTo>
                  <a:pt x="555244" y="71323"/>
                </a:lnTo>
                <a:lnTo>
                  <a:pt x="536063" y="60134"/>
                </a:lnTo>
                <a:close/>
              </a:path>
              <a:path w="588009" h="120650">
                <a:moveTo>
                  <a:pt x="73518" y="47180"/>
                </a:moveTo>
                <a:lnTo>
                  <a:pt x="25653" y="47180"/>
                </a:lnTo>
                <a:lnTo>
                  <a:pt x="25653" y="73088"/>
                </a:lnTo>
                <a:lnTo>
                  <a:pt x="73518" y="73088"/>
                </a:lnTo>
                <a:lnTo>
                  <a:pt x="70492" y="71323"/>
                </a:lnTo>
                <a:lnTo>
                  <a:pt x="32130" y="71323"/>
                </a:lnTo>
                <a:lnTo>
                  <a:pt x="32130" y="48945"/>
                </a:lnTo>
                <a:lnTo>
                  <a:pt x="70492" y="48945"/>
                </a:lnTo>
                <a:lnTo>
                  <a:pt x="73518" y="47180"/>
                </a:lnTo>
                <a:close/>
              </a:path>
              <a:path w="588009" h="120650">
                <a:moveTo>
                  <a:pt x="513856" y="47180"/>
                </a:moveTo>
                <a:lnTo>
                  <a:pt x="73518" y="47180"/>
                </a:lnTo>
                <a:lnTo>
                  <a:pt x="51311" y="60134"/>
                </a:lnTo>
                <a:lnTo>
                  <a:pt x="73518" y="73088"/>
                </a:lnTo>
                <a:lnTo>
                  <a:pt x="513856" y="73088"/>
                </a:lnTo>
                <a:lnTo>
                  <a:pt x="536063" y="60134"/>
                </a:lnTo>
                <a:lnTo>
                  <a:pt x="513856" y="47180"/>
                </a:lnTo>
                <a:close/>
              </a:path>
              <a:path w="588009" h="120650">
                <a:moveTo>
                  <a:pt x="565295" y="47180"/>
                </a:moveTo>
                <a:lnTo>
                  <a:pt x="561721" y="47180"/>
                </a:lnTo>
                <a:lnTo>
                  <a:pt x="561721" y="73088"/>
                </a:lnTo>
                <a:lnTo>
                  <a:pt x="565295" y="73088"/>
                </a:lnTo>
                <a:lnTo>
                  <a:pt x="587501" y="60134"/>
                </a:lnTo>
                <a:lnTo>
                  <a:pt x="565295" y="47180"/>
                </a:lnTo>
                <a:close/>
              </a:path>
              <a:path w="588009" h="120650">
                <a:moveTo>
                  <a:pt x="32130" y="48945"/>
                </a:moveTo>
                <a:lnTo>
                  <a:pt x="32130" y="71323"/>
                </a:lnTo>
                <a:lnTo>
                  <a:pt x="51311" y="60134"/>
                </a:lnTo>
                <a:lnTo>
                  <a:pt x="32130" y="48945"/>
                </a:lnTo>
                <a:close/>
              </a:path>
              <a:path w="588009" h="120650">
                <a:moveTo>
                  <a:pt x="51311" y="60134"/>
                </a:moveTo>
                <a:lnTo>
                  <a:pt x="32130" y="71323"/>
                </a:lnTo>
                <a:lnTo>
                  <a:pt x="70492" y="71323"/>
                </a:lnTo>
                <a:lnTo>
                  <a:pt x="51311" y="60134"/>
                </a:lnTo>
                <a:close/>
              </a:path>
              <a:path w="588009" h="120650">
                <a:moveTo>
                  <a:pt x="555244" y="48945"/>
                </a:moveTo>
                <a:lnTo>
                  <a:pt x="536063" y="60134"/>
                </a:lnTo>
                <a:lnTo>
                  <a:pt x="555244" y="71323"/>
                </a:lnTo>
                <a:lnTo>
                  <a:pt x="555244" y="48945"/>
                </a:lnTo>
                <a:close/>
              </a:path>
              <a:path w="588009" h="120650">
                <a:moveTo>
                  <a:pt x="561721" y="48945"/>
                </a:moveTo>
                <a:lnTo>
                  <a:pt x="555244" y="48945"/>
                </a:lnTo>
                <a:lnTo>
                  <a:pt x="555244" y="71323"/>
                </a:lnTo>
                <a:lnTo>
                  <a:pt x="561721" y="71323"/>
                </a:lnTo>
                <a:lnTo>
                  <a:pt x="561721" y="48945"/>
                </a:lnTo>
                <a:close/>
              </a:path>
              <a:path w="588009" h="120650">
                <a:moveTo>
                  <a:pt x="70492" y="48945"/>
                </a:moveTo>
                <a:lnTo>
                  <a:pt x="32130" y="48945"/>
                </a:lnTo>
                <a:lnTo>
                  <a:pt x="51311" y="60134"/>
                </a:lnTo>
                <a:lnTo>
                  <a:pt x="70492" y="48945"/>
                </a:lnTo>
                <a:close/>
              </a:path>
              <a:path w="588009" h="120650">
                <a:moveTo>
                  <a:pt x="484377" y="0"/>
                </a:moveTo>
                <a:lnTo>
                  <a:pt x="476503" y="2082"/>
                </a:lnTo>
                <a:lnTo>
                  <a:pt x="472821" y="8267"/>
                </a:lnTo>
                <a:lnTo>
                  <a:pt x="469265" y="14452"/>
                </a:lnTo>
                <a:lnTo>
                  <a:pt x="471297" y="22377"/>
                </a:lnTo>
                <a:lnTo>
                  <a:pt x="536063" y="60134"/>
                </a:lnTo>
                <a:lnTo>
                  <a:pt x="555244" y="48945"/>
                </a:lnTo>
                <a:lnTo>
                  <a:pt x="561721" y="48945"/>
                </a:lnTo>
                <a:lnTo>
                  <a:pt x="561721" y="47180"/>
                </a:lnTo>
                <a:lnTo>
                  <a:pt x="565295" y="47180"/>
                </a:lnTo>
                <a:lnTo>
                  <a:pt x="48437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7615" y="3044951"/>
            <a:ext cx="903732" cy="3154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05350" y="3122802"/>
            <a:ext cx="588010" cy="120650"/>
          </a:xfrm>
          <a:custGeom>
            <a:avLst/>
            <a:gdLst/>
            <a:ahLst/>
            <a:cxnLst/>
            <a:rect l="l" t="t" r="r" b="b"/>
            <a:pathLst>
              <a:path w="588010" h="120650">
                <a:moveTo>
                  <a:pt x="102997" y="0"/>
                </a:moveTo>
                <a:lnTo>
                  <a:pt x="0" y="60071"/>
                </a:lnTo>
                <a:lnTo>
                  <a:pt x="102997" y="120142"/>
                </a:lnTo>
                <a:lnTo>
                  <a:pt x="110998" y="118110"/>
                </a:lnTo>
                <a:lnTo>
                  <a:pt x="114553" y="111887"/>
                </a:lnTo>
                <a:lnTo>
                  <a:pt x="118110" y="105791"/>
                </a:lnTo>
                <a:lnTo>
                  <a:pt x="116077" y="97790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2"/>
                </a:lnTo>
                <a:lnTo>
                  <a:pt x="118110" y="14351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588010" h="120650">
                <a:moveTo>
                  <a:pt x="536085" y="60071"/>
                </a:moveTo>
                <a:lnTo>
                  <a:pt x="477520" y="94234"/>
                </a:lnTo>
                <a:lnTo>
                  <a:pt x="471297" y="97790"/>
                </a:lnTo>
                <a:lnTo>
                  <a:pt x="469264" y="105791"/>
                </a:lnTo>
                <a:lnTo>
                  <a:pt x="472821" y="111887"/>
                </a:lnTo>
                <a:lnTo>
                  <a:pt x="476503" y="118110"/>
                </a:lnTo>
                <a:lnTo>
                  <a:pt x="484377" y="120142"/>
                </a:lnTo>
                <a:lnTo>
                  <a:pt x="490600" y="116586"/>
                </a:lnTo>
                <a:lnTo>
                  <a:pt x="565290" y="73025"/>
                </a:lnTo>
                <a:lnTo>
                  <a:pt x="561721" y="73025"/>
                </a:lnTo>
                <a:lnTo>
                  <a:pt x="561721" y="71247"/>
                </a:lnTo>
                <a:lnTo>
                  <a:pt x="555244" y="71247"/>
                </a:lnTo>
                <a:lnTo>
                  <a:pt x="536085" y="60071"/>
                </a:lnTo>
                <a:close/>
              </a:path>
              <a:path w="58801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588010" h="120650">
                <a:moveTo>
                  <a:pt x="513878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513878" y="73025"/>
                </a:lnTo>
                <a:lnTo>
                  <a:pt x="536085" y="60071"/>
                </a:lnTo>
                <a:lnTo>
                  <a:pt x="513878" y="47117"/>
                </a:lnTo>
                <a:close/>
              </a:path>
              <a:path w="588010" h="120650">
                <a:moveTo>
                  <a:pt x="565290" y="47117"/>
                </a:moveTo>
                <a:lnTo>
                  <a:pt x="561721" y="47117"/>
                </a:lnTo>
                <a:lnTo>
                  <a:pt x="561721" y="73025"/>
                </a:lnTo>
                <a:lnTo>
                  <a:pt x="565290" y="73025"/>
                </a:lnTo>
                <a:lnTo>
                  <a:pt x="587501" y="60071"/>
                </a:lnTo>
                <a:lnTo>
                  <a:pt x="565290" y="47117"/>
                </a:lnTo>
                <a:close/>
              </a:path>
              <a:path w="58801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58801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588010" h="120650">
                <a:moveTo>
                  <a:pt x="555244" y="48895"/>
                </a:moveTo>
                <a:lnTo>
                  <a:pt x="536085" y="60071"/>
                </a:lnTo>
                <a:lnTo>
                  <a:pt x="555244" y="71247"/>
                </a:lnTo>
                <a:lnTo>
                  <a:pt x="555244" y="48895"/>
                </a:lnTo>
                <a:close/>
              </a:path>
              <a:path w="588010" h="120650">
                <a:moveTo>
                  <a:pt x="561721" y="48895"/>
                </a:moveTo>
                <a:lnTo>
                  <a:pt x="555244" y="48895"/>
                </a:lnTo>
                <a:lnTo>
                  <a:pt x="555244" y="71247"/>
                </a:lnTo>
                <a:lnTo>
                  <a:pt x="561721" y="71247"/>
                </a:lnTo>
                <a:lnTo>
                  <a:pt x="561721" y="48895"/>
                </a:lnTo>
                <a:close/>
              </a:path>
              <a:path w="58801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  <a:path w="588010" h="120650">
                <a:moveTo>
                  <a:pt x="484377" y="0"/>
                </a:moveTo>
                <a:lnTo>
                  <a:pt x="476503" y="2032"/>
                </a:lnTo>
                <a:lnTo>
                  <a:pt x="472821" y="8255"/>
                </a:lnTo>
                <a:lnTo>
                  <a:pt x="469264" y="14351"/>
                </a:lnTo>
                <a:lnTo>
                  <a:pt x="471297" y="22352"/>
                </a:lnTo>
                <a:lnTo>
                  <a:pt x="477520" y="25908"/>
                </a:lnTo>
                <a:lnTo>
                  <a:pt x="536085" y="60071"/>
                </a:lnTo>
                <a:lnTo>
                  <a:pt x="555244" y="48895"/>
                </a:lnTo>
                <a:lnTo>
                  <a:pt x="561721" y="48895"/>
                </a:lnTo>
                <a:lnTo>
                  <a:pt x="561721" y="47117"/>
                </a:lnTo>
                <a:lnTo>
                  <a:pt x="565290" y="47117"/>
                </a:lnTo>
                <a:lnTo>
                  <a:pt x="490600" y="3556"/>
                </a:lnTo>
                <a:lnTo>
                  <a:pt x="48437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15183" y="2115311"/>
            <a:ext cx="315468" cy="88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2847" y="2253233"/>
            <a:ext cx="120650" cy="569595"/>
          </a:xfrm>
          <a:custGeom>
            <a:avLst/>
            <a:gdLst/>
            <a:ahLst/>
            <a:cxnLst/>
            <a:rect l="l" t="t" r="r" b="b"/>
            <a:pathLst>
              <a:path w="120650" h="569594">
                <a:moveTo>
                  <a:pt x="14350" y="451104"/>
                </a:moveTo>
                <a:lnTo>
                  <a:pt x="8254" y="454787"/>
                </a:lnTo>
                <a:lnTo>
                  <a:pt x="2031" y="458343"/>
                </a:lnTo>
                <a:lnTo>
                  <a:pt x="0" y="466344"/>
                </a:lnTo>
                <a:lnTo>
                  <a:pt x="60070" y="569341"/>
                </a:lnTo>
                <a:lnTo>
                  <a:pt x="75033" y="543687"/>
                </a:lnTo>
                <a:lnTo>
                  <a:pt x="47116" y="543687"/>
                </a:lnTo>
                <a:lnTo>
                  <a:pt x="47116" y="495717"/>
                </a:lnTo>
                <a:lnTo>
                  <a:pt x="22351" y="453263"/>
                </a:lnTo>
                <a:lnTo>
                  <a:pt x="14350" y="451104"/>
                </a:lnTo>
                <a:close/>
              </a:path>
              <a:path w="120650" h="569594">
                <a:moveTo>
                  <a:pt x="47116" y="495717"/>
                </a:moveTo>
                <a:lnTo>
                  <a:pt x="47116" y="543687"/>
                </a:lnTo>
                <a:lnTo>
                  <a:pt x="73025" y="543687"/>
                </a:lnTo>
                <a:lnTo>
                  <a:pt x="73025" y="537083"/>
                </a:lnTo>
                <a:lnTo>
                  <a:pt x="48894" y="537083"/>
                </a:lnTo>
                <a:lnTo>
                  <a:pt x="60070" y="517924"/>
                </a:lnTo>
                <a:lnTo>
                  <a:pt x="47116" y="495717"/>
                </a:lnTo>
                <a:close/>
              </a:path>
              <a:path w="120650" h="569594">
                <a:moveTo>
                  <a:pt x="105790" y="451104"/>
                </a:moveTo>
                <a:lnTo>
                  <a:pt x="97789" y="453263"/>
                </a:lnTo>
                <a:lnTo>
                  <a:pt x="73025" y="495717"/>
                </a:lnTo>
                <a:lnTo>
                  <a:pt x="73025" y="543687"/>
                </a:lnTo>
                <a:lnTo>
                  <a:pt x="75033" y="543687"/>
                </a:lnTo>
                <a:lnTo>
                  <a:pt x="120141" y="466344"/>
                </a:lnTo>
                <a:lnTo>
                  <a:pt x="118109" y="458343"/>
                </a:lnTo>
                <a:lnTo>
                  <a:pt x="111886" y="454787"/>
                </a:lnTo>
                <a:lnTo>
                  <a:pt x="105790" y="451104"/>
                </a:lnTo>
                <a:close/>
              </a:path>
              <a:path w="120650" h="569594">
                <a:moveTo>
                  <a:pt x="60070" y="517924"/>
                </a:moveTo>
                <a:lnTo>
                  <a:pt x="48894" y="537083"/>
                </a:lnTo>
                <a:lnTo>
                  <a:pt x="71246" y="537083"/>
                </a:lnTo>
                <a:lnTo>
                  <a:pt x="60070" y="517924"/>
                </a:lnTo>
                <a:close/>
              </a:path>
              <a:path w="120650" h="569594">
                <a:moveTo>
                  <a:pt x="73025" y="495717"/>
                </a:moveTo>
                <a:lnTo>
                  <a:pt x="60070" y="517924"/>
                </a:lnTo>
                <a:lnTo>
                  <a:pt x="71246" y="537083"/>
                </a:lnTo>
                <a:lnTo>
                  <a:pt x="73025" y="537083"/>
                </a:lnTo>
                <a:lnTo>
                  <a:pt x="73025" y="495717"/>
                </a:lnTo>
                <a:close/>
              </a:path>
              <a:path w="120650" h="569594">
                <a:moveTo>
                  <a:pt x="60070" y="51289"/>
                </a:moveTo>
                <a:lnTo>
                  <a:pt x="47116" y="73496"/>
                </a:lnTo>
                <a:lnTo>
                  <a:pt x="47116" y="495717"/>
                </a:lnTo>
                <a:lnTo>
                  <a:pt x="60070" y="517924"/>
                </a:lnTo>
                <a:lnTo>
                  <a:pt x="73025" y="495717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69594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8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69594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8"/>
                </a:lnTo>
                <a:lnTo>
                  <a:pt x="105790" y="118110"/>
                </a:lnTo>
                <a:lnTo>
                  <a:pt x="111886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69594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69594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69594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5196" y="2231135"/>
            <a:ext cx="242315" cy="7330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17491" y="2253233"/>
            <a:ext cx="78105" cy="569595"/>
          </a:xfrm>
          <a:custGeom>
            <a:avLst/>
            <a:gdLst/>
            <a:ahLst/>
            <a:cxnLst/>
            <a:rect l="l" t="t" r="r" b="b"/>
            <a:pathLst>
              <a:path w="78104" h="569594">
                <a:moveTo>
                  <a:pt x="25908" y="491617"/>
                </a:moveTo>
                <a:lnTo>
                  <a:pt x="0" y="491617"/>
                </a:lnTo>
                <a:lnTo>
                  <a:pt x="38862" y="569341"/>
                </a:lnTo>
                <a:lnTo>
                  <a:pt x="71247" y="504571"/>
                </a:lnTo>
                <a:lnTo>
                  <a:pt x="25908" y="504571"/>
                </a:lnTo>
                <a:lnTo>
                  <a:pt x="25908" y="491617"/>
                </a:lnTo>
                <a:close/>
              </a:path>
              <a:path w="78104" h="569594">
                <a:moveTo>
                  <a:pt x="51816" y="0"/>
                </a:moveTo>
                <a:lnTo>
                  <a:pt x="25908" y="0"/>
                </a:lnTo>
                <a:lnTo>
                  <a:pt x="25908" y="504571"/>
                </a:lnTo>
                <a:lnTo>
                  <a:pt x="51816" y="504571"/>
                </a:lnTo>
                <a:lnTo>
                  <a:pt x="51816" y="0"/>
                </a:lnTo>
                <a:close/>
              </a:path>
              <a:path w="78104" h="569594">
                <a:moveTo>
                  <a:pt x="77724" y="491617"/>
                </a:moveTo>
                <a:lnTo>
                  <a:pt x="51816" y="491617"/>
                </a:lnTo>
                <a:lnTo>
                  <a:pt x="51816" y="504571"/>
                </a:lnTo>
                <a:lnTo>
                  <a:pt x="71247" y="504571"/>
                </a:lnTo>
                <a:lnTo>
                  <a:pt x="77724" y="49161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8779" y="3413759"/>
            <a:ext cx="1008888" cy="31546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26514" y="3491610"/>
            <a:ext cx="692785" cy="120650"/>
          </a:xfrm>
          <a:custGeom>
            <a:avLst/>
            <a:gdLst/>
            <a:ahLst/>
            <a:cxnLst/>
            <a:rect l="l" t="t" r="r" b="b"/>
            <a:pathLst>
              <a:path w="692785" h="120650">
                <a:moveTo>
                  <a:pt x="102997" y="0"/>
                </a:moveTo>
                <a:lnTo>
                  <a:pt x="0" y="60070"/>
                </a:lnTo>
                <a:lnTo>
                  <a:pt x="102997" y="120141"/>
                </a:lnTo>
                <a:lnTo>
                  <a:pt x="110998" y="118109"/>
                </a:lnTo>
                <a:lnTo>
                  <a:pt x="114554" y="111886"/>
                </a:lnTo>
                <a:lnTo>
                  <a:pt x="118110" y="105790"/>
                </a:lnTo>
                <a:lnTo>
                  <a:pt x="116078" y="97789"/>
                </a:lnTo>
                <a:lnTo>
                  <a:pt x="109855" y="94233"/>
                </a:lnTo>
                <a:lnTo>
                  <a:pt x="73496" y="73025"/>
                </a:lnTo>
                <a:lnTo>
                  <a:pt x="25654" y="73025"/>
                </a:lnTo>
                <a:lnTo>
                  <a:pt x="25654" y="47116"/>
                </a:lnTo>
                <a:lnTo>
                  <a:pt x="73496" y="47116"/>
                </a:lnTo>
                <a:lnTo>
                  <a:pt x="109855" y="25907"/>
                </a:lnTo>
                <a:lnTo>
                  <a:pt x="116078" y="22351"/>
                </a:lnTo>
                <a:lnTo>
                  <a:pt x="118110" y="14350"/>
                </a:lnTo>
                <a:lnTo>
                  <a:pt x="114554" y="8255"/>
                </a:lnTo>
                <a:lnTo>
                  <a:pt x="110998" y="2031"/>
                </a:lnTo>
                <a:lnTo>
                  <a:pt x="102997" y="0"/>
                </a:lnTo>
                <a:close/>
              </a:path>
              <a:path w="692785" h="120650">
                <a:moveTo>
                  <a:pt x="641368" y="60070"/>
                </a:moveTo>
                <a:lnTo>
                  <a:pt x="576707" y="97789"/>
                </a:lnTo>
                <a:lnTo>
                  <a:pt x="574548" y="105790"/>
                </a:lnTo>
                <a:lnTo>
                  <a:pt x="578231" y="111886"/>
                </a:lnTo>
                <a:lnTo>
                  <a:pt x="581787" y="118109"/>
                </a:lnTo>
                <a:lnTo>
                  <a:pt x="589788" y="120141"/>
                </a:lnTo>
                <a:lnTo>
                  <a:pt x="670574" y="73025"/>
                </a:lnTo>
                <a:lnTo>
                  <a:pt x="667131" y="73025"/>
                </a:lnTo>
                <a:lnTo>
                  <a:pt x="667131" y="71247"/>
                </a:lnTo>
                <a:lnTo>
                  <a:pt x="660527" y="71247"/>
                </a:lnTo>
                <a:lnTo>
                  <a:pt x="641368" y="60070"/>
                </a:lnTo>
                <a:close/>
              </a:path>
              <a:path w="692785" h="120650">
                <a:moveTo>
                  <a:pt x="73496" y="47116"/>
                </a:moveTo>
                <a:lnTo>
                  <a:pt x="25654" y="47116"/>
                </a:lnTo>
                <a:lnTo>
                  <a:pt x="25654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1" y="71247"/>
                </a:lnTo>
                <a:lnTo>
                  <a:pt x="32131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692785" h="120650">
                <a:moveTo>
                  <a:pt x="619161" y="47116"/>
                </a:moveTo>
                <a:lnTo>
                  <a:pt x="73496" y="47116"/>
                </a:lnTo>
                <a:lnTo>
                  <a:pt x="51289" y="60070"/>
                </a:lnTo>
                <a:lnTo>
                  <a:pt x="73496" y="73025"/>
                </a:lnTo>
                <a:lnTo>
                  <a:pt x="619161" y="73025"/>
                </a:lnTo>
                <a:lnTo>
                  <a:pt x="641368" y="60070"/>
                </a:lnTo>
                <a:lnTo>
                  <a:pt x="619161" y="47116"/>
                </a:lnTo>
                <a:close/>
              </a:path>
              <a:path w="692785" h="120650">
                <a:moveTo>
                  <a:pt x="670573" y="47116"/>
                </a:moveTo>
                <a:lnTo>
                  <a:pt x="667131" y="47116"/>
                </a:lnTo>
                <a:lnTo>
                  <a:pt x="667131" y="73025"/>
                </a:lnTo>
                <a:lnTo>
                  <a:pt x="670574" y="73025"/>
                </a:lnTo>
                <a:lnTo>
                  <a:pt x="692785" y="60070"/>
                </a:lnTo>
                <a:lnTo>
                  <a:pt x="670573" y="47116"/>
                </a:lnTo>
                <a:close/>
              </a:path>
              <a:path w="692785" h="120650">
                <a:moveTo>
                  <a:pt x="32131" y="48894"/>
                </a:moveTo>
                <a:lnTo>
                  <a:pt x="32131" y="71247"/>
                </a:lnTo>
                <a:lnTo>
                  <a:pt x="51289" y="60070"/>
                </a:lnTo>
                <a:lnTo>
                  <a:pt x="32131" y="48894"/>
                </a:lnTo>
                <a:close/>
              </a:path>
              <a:path w="692785" h="120650">
                <a:moveTo>
                  <a:pt x="51289" y="60070"/>
                </a:moveTo>
                <a:lnTo>
                  <a:pt x="32131" y="71247"/>
                </a:lnTo>
                <a:lnTo>
                  <a:pt x="70448" y="71247"/>
                </a:lnTo>
                <a:lnTo>
                  <a:pt x="51289" y="60070"/>
                </a:lnTo>
                <a:close/>
              </a:path>
              <a:path w="692785" h="120650">
                <a:moveTo>
                  <a:pt x="660527" y="48894"/>
                </a:moveTo>
                <a:lnTo>
                  <a:pt x="641368" y="60070"/>
                </a:lnTo>
                <a:lnTo>
                  <a:pt x="660527" y="71247"/>
                </a:lnTo>
                <a:lnTo>
                  <a:pt x="660527" y="48894"/>
                </a:lnTo>
                <a:close/>
              </a:path>
              <a:path w="692785" h="120650">
                <a:moveTo>
                  <a:pt x="667131" y="48894"/>
                </a:moveTo>
                <a:lnTo>
                  <a:pt x="660527" y="48894"/>
                </a:lnTo>
                <a:lnTo>
                  <a:pt x="660527" y="71247"/>
                </a:lnTo>
                <a:lnTo>
                  <a:pt x="667131" y="71247"/>
                </a:lnTo>
                <a:lnTo>
                  <a:pt x="667131" y="48894"/>
                </a:lnTo>
                <a:close/>
              </a:path>
              <a:path w="692785" h="120650">
                <a:moveTo>
                  <a:pt x="70448" y="48894"/>
                </a:moveTo>
                <a:lnTo>
                  <a:pt x="32131" y="48894"/>
                </a:lnTo>
                <a:lnTo>
                  <a:pt x="51289" y="60070"/>
                </a:lnTo>
                <a:lnTo>
                  <a:pt x="70448" y="48894"/>
                </a:lnTo>
                <a:close/>
              </a:path>
              <a:path w="692785" h="120650">
                <a:moveTo>
                  <a:pt x="589788" y="0"/>
                </a:moveTo>
                <a:lnTo>
                  <a:pt x="581787" y="2031"/>
                </a:lnTo>
                <a:lnTo>
                  <a:pt x="578231" y="8255"/>
                </a:lnTo>
                <a:lnTo>
                  <a:pt x="574548" y="14350"/>
                </a:lnTo>
                <a:lnTo>
                  <a:pt x="576707" y="22351"/>
                </a:lnTo>
                <a:lnTo>
                  <a:pt x="641368" y="60070"/>
                </a:lnTo>
                <a:lnTo>
                  <a:pt x="660527" y="48894"/>
                </a:lnTo>
                <a:lnTo>
                  <a:pt x="667131" y="48894"/>
                </a:lnTo>
                <a:lnTo>
                  <a:pt x="667131" y="47116"/>
                </a:lnTo>
                <a:lnTo>
                  <a:pt x="670573" y="47116"/>
                </a:lnTo>
                <a:lnTo>
                  <a:pt x="58978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47615" y="3692652"/>
            <a:ext cx="903732" cy="3154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05350" y="3770503"/>
            <a:ext cx="588010" cy="120650"/>
          </a:xfrm>
          <a:custGeom>
            <a:avLst/>
            <a:gdLst/>
            <a:ahLst/>
            <a:cxnLst/>
            <a:rect l="l" t="t" r="r" b="b"/>
            <a:pathLst>
              <a:path w="588010" h="120650">
                <a:moveTo>
                  <a:pt x="102997" y="0"/>
                </a:moveTo>
                <a:lnTo>
                  <a:pt x="0" y="60071"/>
                </a:lnTo>
                <a:lnTo>
                  <a:pt x="102997" y="120205"/>
                </a:lnTo>
                <a:lnTo>
                  <a:pt x="110998" y="118110"/>
                </a:lnTo>
                <a:lnTo>
                  <a:pt x="118110" y="105752"/>
                </a:lnTo>
                <a:lnTo>
                  <a:pt x="116077" y="97790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2"/>
                </a:lnTo>
                <a:lnTo>
                  <a:pt x="118110" y="14351"/>
                </a:lnTo>
                <a:lnTo>
                  <a:pt x="114553" y="8255"/>
                </a:lnTo>
                <a:lnTo>
                  <a:pt x="110998" y="2032"/>
                </a:lnTo>
                <a:lnTo>
                  <a:pt x="102997" y="0"/>
                </a:lnTo>
                <a:close/>
              </a:path>
              <a:path w="588010" h="120650">
                <a:moveTo>
                  <a:pt x="536085" y="60071"/>
                </a:moveTo>
                <a:lnTo>
                  <a:pt x="477520" y="94234"/>
                </a:lnTo>
                <a:lnTo>
                  <a:pt x="471297" y="97790"/>
                </a:lnTo>
                <a:lnTo>
                  <a:pt x="469264" y="105752"/>
                </a:lnTo>
                <a:lnTo>
                  <a:pt x="472821" y="111937"/>
                </a:lnTo>
                <a:lnTo>
                  <a:pt x="476503" y="118110"/>
                </a:lnTo>
                <a:lnTo>
                  <a:pt x="484377" y="120205"/>
                </a:lnTo>
                <a:lnTo>
                  <a:pt x="565295" y="73025"/>
                </a:lnTo>
                <a:lnTo>
                  <a:pt x="561721" y="73025"/>
                </a:lnTo>
                <a:lnTo>
                  <a:pt x="561721" y="71247"/>
                </a:lnTo>
                <a:lnTo>
                  <a:pt x="555244" y="71247"/>
                </a:lnTo>
                <a:lnTo>
                  <a:pt x="536085" y="60071"/>
                </a:lnTo>
                <a:close/>
              </a:path>
              <a:path w="588010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588010" h="120650">
                <a:moveTo>
                  <a:pt x="513878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513878" y="73025"/>
                </a:lnTo>
                <a:lnTo>
                  <a:pt x="536085" y="60071"/>
                </a:lnTo>
                <a:lnTo>
                  <a:pt x="513878" y="47117"/>
                </a:lnTo>
                <a:close/>
              </a:path>
              <a:path w="588010" h="120650">
                <a:moveTo>
                  <a:pt x="565290" y="47117"/>
                </a:moveTo>
                <a:lnTo>
                  <a:pt x="561721" y="47117"/>
                </a:lnTo>
                <a:lnTo>
                  <a:pt x="561721" y="73025"/>
                </a:lnTo>
                <a:lnTo>
                  <a:pt x="565295" y="73025"/>
                </a:lnTo>
                <a:lnTo>
                  <a:pt x="587501" y="60071"/>
                </a:lnTo>
                <a:lnTo>
                  <a:pt x="565290" y="47117"/>
                </a:lnTo>
                <a:close/>
              </a:path>
              <a:path w="588010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58801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588010" h="120650">
                <a:moveTo>
                  <a:pt x="555244" y="48895"/>
                </a:moveTo>
                <a:lnTo>
                  <a:pt x="536085" y="60071"/>
                </a:lnTo>
                <a:lnTo>
                  <a:pt x="555244" y="71247"/>
                </a:lnTo>
                <a:lnTo>
                  <a:pt x="555244" y="48895"/>
                </a:lnTo>
                <a:close/>
              </a:path>
              <a:path w="588010" h="120650">
                <a:moveTo>
                  <a:pt x="561721" y="48895"/>
                </a:moveTo>
                <a:lnTo>
                  <a:pt x="555244" y="48895"/>
                </a:lnTo>
                <a:lnTo>
                  <a:pt x="555244" y="71247"/>
                </a:lnTo>
                <a:lnTo>
                  <a:pt x="561721" y="71247"/>
                </a:lnTo>
                <a:lnTo>
                  <a:pt x="561721" y="48895"/>
                </a:lnTo>
                <a:close/>
              </a:path>
              <a:path w="588010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  <a:path w="588010" h="120650">
                <a:moveTo>
                  <a:pt x="484377" y="0"/>
                </a:moveTo>
                <a:lnTo>
                  <a:pt x="476503" y="2032"/>
                </a:lnTo>
                <a:lnTo>
                  <a:pt x="472821" y="8255"/>
                </a:lnTo>
                <a:lnTo>
                  <a:pt x="469264" y="14351"/>
                </a:lnTo>
                <a:lnTo>
                  <a:pt x="471297" y="22352"/>
                </a:lnTo>
                <a:lnTo>
                  <a:pt x="477520" y="25908"/>
                </a:lnTo>
                <a:lnTo>
                  <a:pt x="536085" y="60071"/>
                </a:lnTo>
                <a:lnTo>
                  <a:pt x="555244" y="48895"/>
                </a:lnTo>
                <a:lnTo>
                  <a:pt x="561721" y="48895"/>
                </a:lnTo>
                <a:lnTo>
                  <a:pt x="561721" y="47117"/>
                </a:lnTo>
                <a:lnTo>
                  <a:pt x="565290" y="47117"/>
                </a:lnTo>
                <a:lnTo>
                  <a:pt x="490600" y="3556"/>
                </a:lnTo>
                <a:lnTo>
                  <a:pt x="48437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85544" y="4311396"/>
            <a:ext cx="3774948" cy="3154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43277" y="4389183"/>
            <a:ext cx="3459479" cy="120650"/>
          </a:xfrm>
          <a:custGeom>
            <a:avLst/>
            <a:gdLst/>
            <a:ahLst/>
            <a:cxnLst/>
            <a:rect l="l" t="t" r="r" b="b"/>
            <a:pathLst>
              <a:path w="3459479" h="120650">
                <a:moveTo>
                  <a:pt x="102997" y="0"/>
                </a:moveTo>
                <a:lnTo>
                  <a:pt x="0" y="60134"/>
                </a:lnTo>
                <a:lnTo>
                  <a:pt x="102997" y="120268"/>
                </a:lnTo>
                <a:lnTo>
                  <a:pt x="110998" y="118173"/>
                </a:lnTo>
                <a:lnTo>
                  <a:pt x="118110" y="105816"/>
                </a:lnTo>
                <a:lnTo>
                  <a:pt x="116078" y="97891"/>
                </a:lnTo>
                <a:lnTo>
                  <a:pt x="73518" y="73088"/>
                </a:lnTo>
                <a:lnTo>
                  <a:pt x="25654" y="73088"/>
                </a:lnTo>
                <a:lnTo>
                  <a:pt x="25654" y="47180"/>
                </a:lnTo>
                <a:lnTo>
                  <a:pt x="73518" y="47180"/>
                </a:lnTo>
                <a:lnTo>
                  <a:pt x="116078" y="22377"/>
                </a:lnTo>
                <a:lnTo>
                  <a:pt x="118110" y="14452"/>
                </a:lnTo>
                <a:lnTo>
                  <a:pt x="110998" y="2082"/>
                </a:lnTo>
                <a:lnTo>
                  <a:pt x="102997" y="0"/>
                </a:lnTo>
                <a:close/>
              </a:path>
              <a:path w="3459479" h="120650">
                <a:moveTo>
                  <a:pt x="3407787" y="60134"/>
                </a:moveTo>
                <a:lnTo>
                  <a:pt x="3343148" y="97891"/>
                </a:lnTo>
                <a:lnTo>
                  <a:pt x="3340989" y="105816"/>
                </a:lnTo>
                <a:lnTo>
                  <a:pt x="3344672" y="112001"/>
                </a:lnTo>
                <a:lnTo>
                  <a:pt x="3348228" y="118173"/>
                </a:lnTo>
                <a:lnTo>
                  <a:pt x="3356229" y="120268"/>
                </a:lnTo>
                <a:lnTo>
                  <a:pt x="3437019" y="73088"/>
                </a:lnTo>
                <a:lnTo>
                  <a:pt x="3433572" y="73088"/>
                </a:lnTo>
                <a:lnTo>
                  <a:pt x="3433572" y="71323"/>
                </a:lnTo>
                <a:lnTo>
                  <a:pt x="3426968" y="71323"/>
                </a:lnTo>
                <a:lnTo>
                  <a:pt x="3407787" y="60134"/>
                </a:lnTo>
                <a:close/>
              </a:path>
              <a:path w="3459479" h="120650">
                <a:moveTo>
                  <a:pt x="73518" y="47180"/>
                </a:moveTo>
                <a:lnTo>
                  <a:pt x="25654" y="47180"/>
                </a:lnTo>
                <a:lnTo>
                  <a:pt x="25654" y="73088"/>
                </a:lnTo>
                <a:lnTo>
                  <a:pt x="73518" y="73088"/>
                </a:lnTo>
                <a:lnTo>
                  <a:pt x="70492" y="71323"/>
                </a:lnTo>
                <a:lnTo>
                  <a:pt x="32131" y="71323"/>
                </a:lnTo>
                <a:lnTo>
                  <a:pt x="32131" y="48945"/>
                </a:lnTo>
                <a:lnTo>
                  <a:pt x="70492" y="48945"/>
                </a:lnTo>
                <a:lnTo>
                  <a:pt x="73518" y="47180"/>
                </a:lnTo>
                <a:close/>
              </a:path>
              <a:path w="3459479" h="120650">
                <a:moveTo>
                  <a:pt x="3385580" y="47180"/>
                </a:moveTo>
                <a:lnTo>
                  <a:pt x="73518" y="47180"/>
                </a:lnTo>
                <a:lnTo>
                  <a:pt x="51311" y="60134"/>
                </a:lnTo>
                <a:lnTo>
                  <a:pt x="73518" y="73088"/>
                </a:lnTo>
                <a:lnTo>
                  <a:pt x="3385580" y="73088"/>
                </a:lnTo>
                <a:lnTo>
                  <a:pt x="3407787" y="60134"/>
                </a:lnTo>
                <a:lnTo>
                  <a:pt x="3385580" y="47180"/>
                </a:lnTo>
                <a:close/>
              </a:path>
              <a:path w="3459479" h="120650">
                <a:moveTo>
                  <a:pt x="3437019" y="47180"/>
                </a:moveTo>
                <a:lnTo>
                  <a:pt x="3433572" y="47180"/>
                </a:lnTo>
                <a:lnTo>
                  <a:pt x="3433572" y="73088"/>
                </a:lnTo>
                <a:lnTo>
                  <a:pt x="3437019" y="73088"/>
                </a:lnTo>
                <a:lnTo>
                  <a:pt x="3459226" y="60134"/>
                </a:lnTo>
                <a:lnTo>
                  <a:pt x="3437019" y="47180"/>
                </a:lnTo>
                <a:close/>
              </a:path>
              <a:path w="3459479" h="120650">
                <a:moveTo>
                  <a:pt x="32131" y="48945"/>
                </a:moveTo>
                <a:lnTo>
                  <a:pt x="32131" y="71323"/>
                </a:lnTo>
                <a:lnTo>
                  <a:pt x="51311" y="60134"/>
                </a:lnTo>
                <a:lnTo>
                  <a:pt x="32131" y="48945"/>
                </a:lnTo>
                <a:close/>
              </a:path>
              <a:path w="3459479" h="120650">
                <a:moveTo>
                  <a:pt x="51311" y="60134"/>
                </a:moveTo>
                <a:lnTo>
                  <a:pt x="32131" y="71323"/>
                </a:lnTo>
                <a:lnTo>
                  <a:pt x="70492" y="71323"/>
                </a:lnTo>
                <a:lnTo>
                  <a:pt x="51311" y="60134"/>
                </a:lnTo>
                <a:close/>
              </a:path>
              <a:path w="3459479" h="120650">
                <a:moveTo>
                  <a:pt x="3426968" y="48945"/>
                </a:moveTo>
                <a:lnTo>
                  <a:pt x="3407787" y="60134"/>
                </a:lnTo>
                <a:lnTo>
                  <a:pt x="3426968" y="71323"/>
                </a:lnTo>
                <a:lnTo>
                  <a:pt x="3426968" y="48945"/>
                </a:lnTo>
                <a:close/>
              </a:path>
              <a:path w="3459479" h="120650">
                <a:moveTo>
                  <a:pt x="3433572" y="48945"/>
                </a:moveTo>
                <a:lnTo>
                  <a:pt x="3426968" y="48945"/>
                </a:lnTo>
                <a:lnTo>
                  <a:pt x="3426968" y="71323"/>
                </a:lnTo>
                <a:lnTo>
                  <a:pt x="3433572" y="71323"/>
                </a:lnTo>
                <a:lnTo>
                  <a:pt x="3433572" y="48945"/>
                </a:lnTo>
                <a:close/>
              </a:path>
              <a:path w="3459479" h="120650">
                <a:moveTo>
                  <a:pt x="70492" y="48945"/>
                </a:moveTo>
                <a:lnTo>
                  <a:pt x="32131" y="48945"/>
                </a:lnTo>
                <a:lnTo>
                  <a:pt x="51311" y="60134"/>
                </a:lnTo>
                <a:lnTo>
                  <a:pt x="70492" y="48945"/>
                </a:lnTo>
                <a:close/>
              </a:path>
              <a:path w="3459479" h="120650">
                <a:moveTo>
                  <a:pt x="3356229" y="0"/>
                </a:moveTo>
                <a:lnTo>
                  <a:pt x="3348228" y="2082"/>
                </a:lnTo>
                <a:lnTo>
                  <a:pt x="3344672" y="8267"/>
                </a:lnTo>
                <a:lnTo>
                  <a:pt x="3340989" y="14452"/>
                </a:lnTo>
                <a:lnTo>
                  <a:pt x="3343148" y="22377"/>
                </a:lnTo>
                <a:lnTo>
                  <a:pt x="3407787" y="60134"/>
                </a:lnTo>
                <a:lnTo>
                  <a:pt x="3426968" y="48945"/>
                </a:lnTo>
                <a:lnTo>
                  <a:pt x="3433572" y="48945"/>
                </a:lnTo>
                <a:lnTo>
                  <a:pt x="3433572" y="47180"/>
                </a:lnTo>
                <a:lnTo>
                  <a:pt x="3437019" y="47180"/>
                </a:lnTo>
                <a:lnTo>
                  <a:pt x="335622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</a:t>
            </a:r>
            <a:r>
              <a:rPr spc="-1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pon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ts</a:t>
            </a:r>
          </a:p>
        </p:txBody>
      </p:sp>
      <p:sp>
        <p:nvSpPr>
          <p:cNvPr id="4" name="object 4"/>
          <p:cNvSpPr/>
          <p:nvPr/>
        </p:nvSpPr>
        <p:spPr>
          <a:xfrm>
            <a:off x="4044696" y="1106424"/>
            <a:ext cx="1042415" cy="10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0603" y="1132332"/>
            <a:ext cx="935736" cy="935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4858" y="1502749"/>
            <a:ext cx="4267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500" spc="-10" dirty="0">
                <a:solidFill>
                  <a:srgbClr val="252525"/>
                </a:solidFill>
                <a:latin typeface="Tahoma"/>
                <a:cs typeface="Tahoma"/>
              </a:rPr>
              <a:t>hell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5440" y="2418588"/>
            <a:ext cx="1042415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1347" y="2444495"/>
            <a:ext cx="935736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19165" y="2820701"/>
            <a:ext cx="802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6132" y="3625596"/>
            <a:ext cx="1042415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2040" y="3651503"/>
            <a:ext cx="935736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41570" y="3935358"/>
            <a:ext cx="83693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500" spc="-2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500" spc="-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500" spc="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r>
              <a:rPr sz="1500" spc="-10" dirty="0">
                <a:solidFill>
                  <a:srgbClr val="252525"/>
                </a:solidFill>
                <a:latin typeface="Tahoma"/>
                <a:cs typeface="Tahoma"/>
              </a:rPr>
              <a:t>ion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Engine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0692" y="3625596"/>
            <a:ext cx="1042416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3651503"/>
            <a:ext cx="935736" cy="935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61182" y="4006681"/>
            <a:ext cx="76581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252525"/>
                </a:solidFill>
                <a:latin typeface="Tahoma"/>
                <a:cs typeface="Tahoma"/>
              </a:rPr>
              <a:t>Compi</a:t>
            </a:r>
            <a:r>
              <a:rPr sz="15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5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4620" y="2418588"/>
            <a:ext cx="1042416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0527" y="2444495"/>
            <a:ext cx="935736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24936" y="2799419"/>
            <a:ext cx="52959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252525"/>
                </a:solidFill>
                <a:latin typeface="Tahoma"/>
                <a:cs typeface="Tahoma"/>
              </a:rPr>
              <a:t>Dr</a:t>
            </a:r>
            <a:r>
              <a:rPr sz="15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5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500" spc="-5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81500" y="1988820"/>
            <a:ext cx="315467" cy="649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82084" y="2123694"/>
            <a:ext cx="114300" cy="448945"/>
          </a:xfrm>
          <a:custGeom>
            <a:avLst/>
            <a:gdLst/>
            <a:ahLst/>
            <a:cxnLst/>
            <a:rect l="l" t="t" r="r" b="b"/>
            <a:pathLst>
              <a:path w="114300" h="448944">
                <a:moveTo>
                  <a:pt x="76200" y="95250"/>
                </a:moveTo>
                <a:lnTo>
                  <a:pt x="38100" y="95250"/>
                </a:lnTo>
                <a:lnTo>
                  <a:pt x="38100" y="448944"/>
                </a:lnTo>
                <a:lnTo>
                  <a:pt x="76200" y="448944"/>
                </a:lnTo>
                <a:lnTo>
                  <a:pt x="76200" y="95250"/>
                </a:lnTo>
                <a:close/>
              </a:path>
              <a:path w="114300" h="44894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4894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5908" y="2944367"/>
            <a:ext cx="1095756" cy="902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3641" y="2963672"/>
            <a:ext cx="895350" cy="702310"/>
          </a:xfrm>
          <a:custGeom>
            <a:avLst/>
            <a:gdLst/>
            <a:ahLst/>
            <a:cxnLst/>
            <a:rect l="l" t="t" r="r" b="b"/>
            <a:pathLst>
              <a:path w="895350" h="702310">
                <a:moveTo>
                  <a:pt x="55118" y="586612"/>
                </a:moveTo>
                <a:lnTo>
                  <a:pt x="0" y="701928"/>
                </a:lnTo>
                <a:lnTo>
                  <a:pt x="125349" y="676782"/>
                </a:lnTo>
                <a:lnTo>
                  <a:pt x="111104" y="658494"/>
                </a:lnTo>
                <a:lnTo>
                  <a:pt x="86868" y="658494"/>
                </a:lnTo>
                <a:lnTo>
                  <a:pt x="63500" y="628395"/>
                </a:lnTo>
                <a:lnTo>
                  <a:pt x="78548" y="616695"/>
                </a:lnTo>
                <a:lnTo>
                  <a:pt x="55118" y="586612"/>
                </a:lnTo>
                <a:close/>
              </a:path>
              <a:path w="895350" h="702310">
                <a:moveTo>
                  <a:pt x="78548" y="616695"/>
                </a:moveTo>
                <a:lnTo>
                  <a:pt x="63500" y="628395"/>
                </a:lnTo>
                <a:lnTo>
                  <a:pt x="86868" y="658494"/>
                </a:lnTo>
                <a:lnTo>
                  <a:pt x="101962" y="646756"/>
                </a:lnTo>
                <a:lnTo>
                  <a:pt x="78548" y="616695"/>
                </a:lnTo>
                <a:close/>
              </a:path>
              <a:path w="895350" h="702310">
                <a:moveTo>
                  <a:pt x="101962" y="646756"/>
                </a:moveTo>
                <a:lnTo>
                  <a:pt x="86868" y="658494"/>
                </a:lnTo>
                <a:lnTo>
                  <a:pt x="111104" y="658494"/>
                </a:lnTo>
                <a:lnTo>
                  <a:pt x="101962" y="646756"/>
                </a:lnTo>
                <a:close/>
              </a:path>
              <a:path w="895350" h="702310">
                <a:moveTo>
                  <a:pt x="871728" y="0"/>
                </a:moveTo>
                <a:lnTo>
                  <a:pt x="78548" y="616695"/>
                </a:lnTo>
                <a:lnTo>
                  <a:pt x="101962" y="646756"/>
                </a:lnTo>
                <a:lnTo>
                  <a:pt x="895096" y="29971"/>
                </a:lnTo>
                <a:lnTo>
                  <a:pt x="87172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8996" y="2944367"/>
            <a:ext cx="1095755" cy="902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1414" y="2963672"/>
            <a:ext cx="895350" cy="702310"/>
          </a:xfrm>
          <a:custGeom>
            <a:avLst/>
            <a:gdLst/>
            <a:ahLst/>
            <a:cxnLst/>
            <a:rect l="l" t="t" r="r" b="b"/>
            <a:pathLst>
              <a:path w="895350" h="702310">
                <a:moveTo>
                  <a:pt x="793186" y="646797"/>
                </a:moveTo>
                <a:lnTo>
                  <a:pt x="769874" y="676782"/>
                </a:lnTo>
                <a:lnTo>
                  <a:pt x="895096" y="701928"/>
                </a:lnTo>
                <a:lnTo>
                  <a:pt x="874335" y="658494"/>
                </a:lnTo>
                <a:lnTo>
                  <a:pt x="808227" y="658494"/>
                </a:lnTo>
                <a:lnTo>
                  <a:pt x="793186" y="646797"/>
                </a:lnTo>
                <a:close/>
              </a:path>
              <a:path w="895350" h="702310">
                <a:moveTo>
                  <a:pt x="816573" y="616716"/>
                </a:moveTo>
                <a:lnTo>
                  <a:pt x="793186" y="646797"/>
                </a:lnTo>
                <a:lnTo>
                  <a:pt x="808227" y="658494"/>
                </a:lnTo>
                <a:lnTo>
                  <a:pt x="831596" y="628395"/>
                </a:lnTo>
                <a:lnTo>
                  <a:pt x="816573" y="616716"/>
                </a:lnTo>
                <a:close/>
              </a:path>
              <a:path w="895350" h="702310">
                <a:moveTo>
                  <a:pt x="839977" y="586612"/>
                </a:moveTo>
                <a:lnTo>
                  <a:pt x="816573" y="616716"/>
                </a:lnTo>
                <a:lnTo>
                  <a:pt x="831596" y="628395"/>
                </a:lnTo>
                <a:lnTo>
                  <a:pt x="808227" y="658494"/>
                </a:lnTo>
                <a:lnTo>
                  <a:pt x="874335" y="658494"/>
                </a:lnTo>
                <a:lnTo>
                  <a:pt x="839977" y="586612"/>
                </a:lnTo>
                <a:close/>
              </a:path>
              <a:path w="895350" h="702310">
                <a:moveTo>
                  <a:pt x="23368" y="0"/>
                </a:moveTo>
                <a:lnTo>
                  <a:pt x="0" y="29971"/>
                </a:lnTo>
                <a:lnTo>
                  <a:pt x="793186" y="646797"/>
                </a:lnTo>
                <a:lnTo>
                  <a:pt x="816573" y="616716"/>
                </a:lnTo>
                <a:lnTo>
                  <a:pt x="233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3967" y="2778251"/>
            <a:ext cx="649224" cy="315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1702" y="2855976"/>
            <a:ext cx="448945" cy="114300"/>
          </a:xfrm>
          <a:custGeom>
            <a:avLst/>
            <a:gdLst/>
            <a:ahLst/>
            <a:cxnLst/>
            <a:rect l="l" t="t" r="r" b="b"/>
            <a:pathLst>
              <a:path w="4489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489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48945" h="114300">
                <a:moveTo>
                  <a:pt x="448945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48945" y="76200"/>
                </a:lnTo>
                <a:lnTo>
                  <a:pt x="44894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7655" y="2778251"/>
            <a:ext cx="650748" cy="315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1090" y="2855976"/>
            <a:ext cx="448945" cy="114300"/>
          </a:xfrm>
          <a:custGeom>
            <a:avLst/>
            <a:gdLst/>
            <a:ahLst/>
            <a:cxnLst/>
            <a:rect l="l" t="t" r="r" b="b"/>
            <a:pathLst>
              <a:path w="448945" h="114300">
                <a:moveTo>
                  <a:pt x="334645" y="0"/>
                </a:moveTo>
                <a:lnTo>
                  <a:pt x="334645" y="114300"/>
                </a:lnTo>
                <a:lnTo>
                  <a:pt x="410845" y="76200"/>
                </a:lnTo>
                <a:lnTo>
                  <a:pt x="353695" y="76200"/>
                </a:lnTo>
                <a:lnTo>
                  <a:pt x="353695" y="38100"/>
                </a:lnTo>
                <a:lnTo>
                  <a:pt x="410845" y="38100"/>
                </a:lnTo>
                <a:lnTo>
                  <a:pt x="334645" y="0"/>
                </a:lnTo>
                <a:close/>
              </a:path>
              <a:path w="448945" h="114300">
                <a:moveTo>
                  <a:pt x="33464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34645" y="76200"/>
                </a:lnTo>
                <a:lnTo>
                  <a:pt x="334645" y="38100"/>
                </a:lnTo>
                <a:close/>
              </a:path>
              <a:path w="448945" h="114300">
                <a:moveTo>
                  <a:pt x="410845" y="38100"/>
                </a:moveTo>
                <a:lnTo>
                  <a:pt x="353695" y="38100"/>
                </a:lnTo>
                <a:lnTo>
                  <a:pt x="353695" y="76200"/>
                </a:lnTo>
                <a:lnTo>
                  <a:pt x="410845" y="76200"/>
                </a:lnTo>
                <a:lnTo>
                  <a:pt x="448945" y="57150"/>
                </a:lnTo>
                <a:lnTo>
                  <a:pt x="41084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30396" y="2304288"/>
            <a:ext cx="1272539" cy="12725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56303" y="2330195"/>
            <a:ext cx="1165860" cy="11658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37838" y="2687224"/>
            <a:ext cx="1007744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IVE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13304" y="2356104"/>
            <a:ext cx="2710180" cy="1270000"/>
          </a:xfrm>
          <a:custGeom>
            <a:avLst/>
            <a:gdLst/>
            <a:ahLst/>
            <a:cxnLst/>
            <a:rect l="l" t="t" r="r" b="b"/>
            <a:pathLst>
              <a:path w="2710179" h="1270000">
                <a:moveTo>
                  <a:pt x="0" y="1269492"/>
                </a:moveTo>
                <a:lnTo>
                  <a:pt x="2709672" y="1269492"/>
                </a:lnTo>
                <a:lnTo>
                  <a:pt x="2709672" y="0"/>
                </a:lnTo>
                <a:lnTo>
                  <a:pt x="0" y="0"/>
                </a:lnTo>
                <a:lnTo>
                  <a:pt x="0" y="126949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3304" y="1322832"/>
            <a:ext cx="4150360" cy="901065"/>
          </a:xfrm>
          <a:custGeom>
            <a:avLst/>
            <a:gdLst/>
            <a:ahLst/>
            <a:cxnLst/>
            <a:rect l="l" t="t" r="r" b="b"/>
            <a:pathLst>
              <a:path w="4150359" h="901064">
                <a:moveTo>
                  <a:pt x="0" y="900683"/>
                </a:moveTo>
                <a:lnTo>
                  <a:pt x="4149852" y="900683"/>
                </a:lnTo>
                <a:lnTo>
                  <a:pt x="4149852" y="0"/>
                </a:lnTo>
                <a:lnTo>
                  <a:pt x="0" y="0"/>
                </a:lnTo>
                <a:lnTo>
                  <a:pt x="0" y="90068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304" y="3810000"/>
            <a:ext cx="2197735" cy="1178560"/>
          </a:xfrm>
          <a:custGeom>
            <a:avLst/>
            <a:gdLst/>
            <a:ahLst/>
            <a:cxnLst/>
            <a:rect l="l" t="t" r="r" b="b"/>
            <a:pathLst>
              <a:path w="2197735" h="1178560">
                <a:moveTo>
                  <a:pt x="0" y="1178052"/>
                </a:moveTo>
                <a:lnTo>
                  <a:pt x="2197608" y="1178052"/>
                </a:lnTo>
                <a:lnTo>
                  <a:pt x="2197608" y="0"/>
                </a:lnTo>
                <a:lnTo>
                  <a:pt x="0" y="0"/>
                </a:lnTo>
                <a:lnTo>
                  <a:pt x="0" y="11780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4790" y="910973"/>
            <a:ext cx="18034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HIV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E </a:t>
            </a:r>
            <a:r>
              <a:rPr sz="1800" spc="-5" dirty="0">
                <a:solidFill>
                  <a:srgbClr val="006FC0"/>
                </a:solidFill>
                <a:latin typeface="Tahoma"/>
                <a:cs typeface="Tahoma"/>
              </a:rPr>
              <a:t>Servi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e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J</a:t>
            </a:r>
            <a:r>
              <a:rPr sz="1800" dirty="0">
                <a:solidFill>
                  <a:srgbClr val="006FC0"/>
                </a:solidFill>
                <a:latin typeface="Tahoma"/>
                <a:cs typeface="Tahoma"/>
              </a:rPr>
              <a:t>VM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st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/>
          <p:nvPr/>
        </p:nvSpPr>
        <p:spPr>
          <a:xfrm>
            <a:off x="5837682" y="1530858"/>
            <a:ext cx="909827" cy="48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7682" y="1611375"/>
            <a:ext cx="909955" cy="80645"/>
          </a:xfrm>
          <a:custGeom>
            <a:avLst/>
            <a:gdLst/>
            <a:ahLst/>
            <a:cxnLst/>
            <a:rect l="l" t="t" r="r" b="b"/>
            <a:pathLst>
              <a:path w="909954" h="80644">
                <a:moveTo>
                  <a:pt x="909827" y="0"/>
                </a:moveTo>
                <a:lnTo>
                  <a:pt x="874073" y="31333"/>
                </a:lnTo>
                <a:lnTo>
                  <a:pt x="822045" y="47544"/>
                </a:lnTo>
                <a:lnTo>
                  <a:pt x="776573" y="56927"/>
                </a:lnTo>
                <a:lnTo>
                  <a:pt x="723564" y="64977"/>
                </a:lnTo>
                <a:lnTo>
                  <a:pt x="663957" y="71527"/>
                </a:lnTo>
                <a:lnTo>
                  <a:pt x="598688" y="76411"/>
                </a:lnTo>
                <a:lnTo>
                  <a:pt x="528694" y="79463"/>
                </a:lnTo>
                <a:lnTo>
                  <a:pt x="454913" y="80518"/>
                </a:lnTo>
                <a:lnTo>
                  <a:pt x="417608" y="80250"/>
                </a:lnTo>
                <a:lnTo>
                  <a:pt x="345604" y="78176"/>
                </a:lnTo>
                <a:lnTo>
                  <a:pt x="277856" y="74187"/>
                </a:lnTo>
                <a:lnTo>
                  <a:pt x="215300" y="68450"/>
                </a:lnTo>
                <a:lnTo>
                  <a:pt x="158875" y="61129"/>
                </a:lnTo>
                <a:lnTo>
                  <a:pt x="109517" y="52392"/>
                </a:lnTo>
                <a:lnTo>
                  <a:pt x="68165" y="42405"/>
                </a:lnTo>
                <a:lnTo>
                  <a:pt x="23195" y="25442"/>
                </a:lnTo>
                <a:lnTo>
                  <a:pt x="1508" y="6601"/>
                </a:lnTo>
                <a:lnTo>
                  <a:pt x="0" y="0"/>
                </a:lnTo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37682" y="1530858"/>
            <a:ext cx="909955" cy="483234"/>
          </a:xfrm>
          <a:custGeom>
            <a:avLst/>
            <a:gdLst/>
            <a:ahLst/>
            <a:cxnLst/>
            <a:rect l="l" t="t" r="r" b="b"/>
            <a:pathLst>
              <a:path w="909954" h="483235">
                <a:moveTo>
                  <a:pt x="0" y="80517"/>
                </a:moveTo>
                <a:lnTo>
                  <a:pt x="35754" y="49184"/>
                </a:lnTo>
                <a:lnTo>
                  <a:pt x="87782" y="32973"/>
                </a:lnTo>
                <a:lnTo>
                  <a:pt x="133254" y="23590"/>
                </a:lnTo>
                <a:lnTo>
                  <a:pt x="186263" y="15540"/>
                </a:lnTo>
                <a:lnTo>
                  <a:pt x="245870" y="8990"/>
                </a:lnTo>
                <a:lnTo>
                  <a:pt x="311139" y="4106"/>
                </a:lnTo>
                <a:lnTo>
                  <a:pt x="381133" y="1054"/>
                </a:lnTo>
                <a:lnTo>
                  <a:pt x="454913" y="0"/>
                </a:lnTo>
                <a:lnTo>
                  <a:pt x="492219" y="267"/>
                </a:lnTo>
                <a:lnTo>
                  <a:pt x="564223" y="2341"/>
                </a:lnTo>
                <a:lnTo>
                  <a:pt x="631971" y="6330"/>
                </a:lnTo>
                <a:lnTo>
                  <a:pt x="694527" y="12067"/>
                </a:lnTo>
                <a:lnTo>
                  <a:pt x="750952" y="19388"/>
                </a:lnTo>
                <a:lnTo>
                  <a:pt x="800310" y="28125"/>
                </a:lnTo>
                <a:lnTo>
                  <a:pt x="841662" y="38112"/>
                </a:lnTo>
                <a:lnTo>
                  <a:pt x="886632" y="55075"/>
                </a:lnTo>
                <a:lnTo>
                  <a:pt x="909827" y="80517"/>
                </a:lnTo>
                <a:lnTo>
                  <a:pt x="909827" y="402589"/>
                </a:lnTo>
                <a:lnTo>
                  <a:pt x="874073" y="433923"/>
                </a:lnTo>
                <a:lnTo>
                  <a:pt x="822045" y="450134"/>
                </a:lnTo>
                <a:lnTo>
                  <a:pt x="776573" y="459517"/>
                </a:lnTo>
                <a:lnTo>
                  <a:pt x="723564" y="467567"/>
                </a:lnTo>
                <a:lnTo>
                  <a:pt x="663957" y="474117"/>
                </a:lnTo>
                <a:lnTo>
                  <a:pt x="598688" y="479001"/>
                </a:lnTo>
                <a:lnTo>
                  <a:pt x="528694" y="482053"/>
                </a:lnTo>
                <a:lnTo>
                  <a:pt x="454913" y="483107"/>
                </a:lnTo>
                <a:lnTo>
                  <a:pt x="417608" y="482840"/>
                </a:lnTo>
                <a:lnTo>
                  <a:pt x="345604" y="480766"/>
                </a:lnTo>
                <a:lnTo>
                  <a:pt x="277856" y="476777"/>
                </a:lnTo>
                <a:lnTo>
                  <a:pt x="215300" y="471040"/>
                </a:lnTo>
                <a:lnTo>
                  <a:pt x="158875" y="463719"/>
                </a:lnTo>
                <a:lnTo>
                  <a:pt x="109517" y="454982"/>
                </a:lnTo>
                <a:lnTo>
                  <a:pt x="68165" y="444995"/>
                </a:lnTo>
                <a:lnTo>
                  <a:pt x="23195" y="428032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77077" y="1741775"/>
            <a:ext cx="4311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Der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37682" y="2693670"/>
            <a:ext cx="909827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7682" y="2774188"/>
            <a:ext cx="909955" cy="80645"/>
          </a:xfrm>
          <a:custGeom>
            <a:avLst/>
            <a:gdLst/>
            <a:ahLst/>
            <a:cxnLst/>
            <a:rect l="l" t="t" r="r" b="b"/>
            <a:pathLst>
              <a:path w="909954" h="80644">
                <a:moveTo>
                  <a:pt x="909827" y="0"/>
                </a:moveTo>
                <a:lnTo>
                  <a:pt x="874073" y="31333"/>
                </a:lnTo>
                <a:lnTo>
                  <a:pt x="822045" y="47544"/>
                </a:lnTo>
                <a:lnTo>
                  <a:pt x="776573" y="56927"/>
                </a:lnTo>
                <a:lnTo>
                  <a:pt x="723564" y="64977"/>
                </a:lnTo>
                <a:lnTo>
                  <a:pt x="663957" y="71527"/>
                </a:lnTo>
                <a:lnTo>
                  <a:pt x="598688" y="76411"/>
                </a:lnTo>
                <a:lnTo>
                  <a:pt x="528694" y="79463"/>
                </a:lnTo>
                <a:lnTo>
                  <a:pt x="454913" y="80518"/>
                </a:lnTo>
                <a:lnTo>
                  <a:pt x="417608" y="80250"/>
                </a:lnTo>
                <a:lnTo>
                  <a:pt x="345604" y="78176"/>
                </a:lnTo>
                <a:lnTo>
                  <a:pt x="277856" y="74187"/>
                </a:lnTo>
                <a:lnTo>
                  <a:pt x="215300" y="68450"/>
                </a:lnTo>
                <a:lnTo>
                  <a:pt x="158875" y="61129"/>
                </a:lnTo>
                <a:lnTo>
                  <a:pt x="109517" y="52392"/>
                </a:lnTo>
                <a:lnTo>
                  <a:pt x="68165" y="42405"/>
                </a:lnTo>
                <a:lnTo>
                  <a:pt x="23195" y="25442"/>
                </a:lnTo>
                <a:lnTo>
                  <a:pt x="1508" y="6601"/>
                </a:lnTo>
                <a:lnTo>
                  <a:pt x="0" y="0"/>
                </a:lnTo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7682" y="2693670"/>
            <a:ext cx="909955" cy="483234"/>
          </a:xfrm>
          <a:custGeom>
            <a:avLst/>
            <a:gdLst/>
            <a:ahLst/>
            <a:cxnLst/>
            <a:rect l="l" t="t" r="r" b="b"/>
            <a:pathLst>
              <a:path w="909954" h="483235">
                <a:moveTo>
                  <a:pt x="0" y="80518"/>
                </a:moveTo>
                <a:lnTo>
                  <a:pt x="35754" y="49184"/>
                </a:lnTo>
                <a:lnTo>
                  <a:pt x="87782" y="32973"/>
                </a:lnTo>
                <a:lnTo>
                  <a:pt x="133254" y="23590"/>
                </a:lnTo>
                <a:lnTo>
                  <a:pt x="186263" y="15540"/>
                </a:lnTo>
                <a:lnTo>
                  <a:pt x="245870" y="8990"/>
                </a:lnTo>
                <a:lnTo>
                  <a:pt x="311139" y="4106"/>
                </a:lnTo>
                <a:lnTo>
                  <a:pt x="381133" y="1054"/>
                </a:lnTo>
                <a:lnTo>
                  <a:pt x="454913" y="0"/>
                </a:lnTo>
                <a:lnTo>
                  <a:pt x="492219" y="267"/>
                </a:lnTo>
                <a:lnTo>
                  <a:pt x="564223" y="2341"/>
                </a:lnTo>
                <a:lnTo>
                  <a:pt x="631971" y="6330"/>
                </a:lnTo>
                <a:lnTo>
                  <a:pt x="694527" y="12067"/>
                </a:lnTo>
                <a:lnTo>
                  <a:pt x="750952" y="19388"/>
                </a:lnTo>
                <a:lnTo>
                  <a:pt x="800310" y="28125"/>
                </a:lnTo>
                <a:lnTo>
                  <a:pt x="841662" y="38112"/>
                </a:lnTo>
                <a:lnTo>
                  <a:pt x="886632" y="55075"/>
                </a:lnTo>
                <a:lnTo>
                  <a:pt x="909827" y="80518"/>
                </a:lnTo>
                <a:lnTo>
                  <a:pt x="909827" y="402590"/>
                </a:lnTo>
                <a:lnTo>
                  <a:pt x="874073" y="433923"/>
                </a:lnTo>
                <a:lnTo>
                  <a:pt x="822045" y="450134"/>
                </a:lnTo>
                <a:lnTo>
                  <a:pt x="776573" y="459517"/>
                </a:lnTo>
                <a:lnTo>
                  <a:pt x="723564" y="467567"/>
                </a:lnTo>
                <a:lnTo>
                  <a:pt x="663957" y="474117"/>
                </a:lnTo>
                <a:lnTo>
                  <a:pt x="598688" y="479001"/>
                </a:lnTo>
                <a:lnTo>
                  <a:pt x="528694" y="482053"/>
                </a:lnTo>
                <a:lnTo>
                  <a:pt x="454913" y="483107"/>
                </a:lnTo>
                <a:lnTo>
                  <a:pt x="417608" y="482840"/>
                </a:lnTo>
                <a:lnTo>
                  <a:pt x="345604" y="480766"/>
                </a:lnTo>
                <a:lnTo>
                  <a:pt x="277856" y="476777"/>
                </a:lnTo>
                <a:lnTo>
                  <a:pt x="215300" y="471040"/>
                </a:lnTo>
                <a:lnTo>
                  <a:pt x="158875" y="463719"/>
                </a:lnTo>
                <a:lnTo>
                  <a:pt x="109517" y="454982"/>
                </a:lnTo>
                <a:lnTo>
                  <a:pt x="68165" y="444995"/>
                </a:lnTo>
                <a:lnTo>
                  <a:pt x="23195" y="428032"/>
                </a:lnTo>
                <a:lnTo>
                  <a:pt x="0" y="402590"/>
                </a:lnTo>
                <a:lnTo>
                  <a:pt x="0" y="80518"/>
                </a:lnTo>
                <a:close/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30848" y="2891888"/>
            <a:ext cx="5238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yS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74942" y="4156709"/>
            <a:ext cx="909827" cy="483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74942" y="4237228"/>
            <a:ext cx="909955" cy="80645"/>
          </a:xfrm>
          <a:custGeom>
            <a:avLst/>
            <a:gdLst/>
            <a:ahLst/>
            <a:cxnLst/>
            <a:rect l="l" t="t" r="r" b="b"/>
            <a:pathLst>
              <a:path w="909954" h="80645">
                <a:moveTo>
                  <a:pt x="909827" y="0"/>
                </a:moveTo>
                <a:lnTo>
                  <a:pt x="874073" y="31338"/>
                </a:lnTo>
                <a:lnTo>
                  <a:pt x="822045" y="47550"/>
                </a:lnTo>
                <a:lnTo>
                  <a:pt x="776573" y="56932"/>
                </a:lnTo>
                <a:lnTo>
                  <a:pt x="723564" y="64980"/>
                </a:lnTo>
                <a:lnTo>
                  <a:pt x="663957" y="71529"/>
                </a:lnTo>
                <a:lnTo>
                  <a:pt x="598688" y="76412"/>
                </a:lnTo>
                <a:lnTo>
                  <a:pt x="528694" y="79463"/>
                </a:lnTo>
                <a:lnTo>
                  <a:pt x="454913" y="80518"/>
                </a:lnTo>
                <a:lnTo>
                  <a:pt x="417608" y="80251"/>
                </a:lnTo>
                <a:lnTo>
                  <a:pt x="345604" y="78177"/>
                </a:lnTo>
                <a:lnTo>
                  <a:pt x="277856" y="74189"/>
                </a:lnTo>
                <a:lnTo>
                  <a:pt x="215300" y="68453"/>
                </a:lnTo>
                <a:lnTo>
                  <a:pt x="158875" y="61133"/>
                </a:lnTo>
                <a:lnTo>
                  <a:pt x="109517" y="52397"/>
                </a:lnTo>
                <a:lnTo>
                  <a:pt x="68165" y="42410"/>
                </a:lnTo>
                <a:lnTo>
                  <a:pt x="23195" y="25447"/>
                </a:lnTo>
                <a:lnTo>
                  <a:pt x="1508" y="6602"/>
                </a:lnTo>
                <a:lnTo>
                  <a:pt x="0" y="0"/>
                </a:lnTo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4942" y="4156709"/>
            <a:ext cx="909955" cy="483234"/>
          </a:xfrm>
          <a:custGeom>
            <a:avLst/>
            <a:gdLst/>
            <a:ahLst/>
            <a:cxnLst/>
            <a:rect l="l" t="t" r="r" b="b"/>
            <a:pathLst>
              <a:path w="909954" h="483235">
                <a:moveTo>
                  <a:pt x="0" y="80517"/>
                </a:moveTo>
                <a:lnTo>
                  <a:pt x="35754" y="49174"/>
                </a:lnTo>
                <a:lnTo>
                  <a:pt x="87782" y="32962"/>
                </a:lnTo>
                <a:lnTo>
                  <a:pt x="133254" y="23580"/>
                </a:lnTo>
                <a:lnTo>
                  <a:pt x="186263" y="15533"/>
                </a:lnTo>
                <a:lnTo>
                  <a:pt x="245870" y="8986"/>
                </a:lnTo>
                <a:lnTo>
                  <a:pt x="311139" y="4104"/>
                </a:lnTo>
                <a:lnTo>
                  <a:pt x="381133" y="1053"/>
                </a:lnTo>
                <a:lnTo>
                  <a:pt x="454913" y="0"/>
                </a:lnTo>
                <a:lnTo>
                  <a:pt x="492219" y="266"/>
                </a:lnTo>
                <a:lnTo>
                  <a:pt x="564223" y="2339"/>
                </a:lnTo>
                <a:lnTo>
                  <a:pt x="631971" y="6326"/>
                </a:lnTo>
                <a:lnTo>
                  <a:pt x="694527" y="12061"/>
                </a:lnTo>
                <a:lnTo>
                  <a:pt x="750952" y="19379"/>
                </a:lnTo>
                <a:lnTo>
                  <a:pt x="800310" y="28115"/>
                </a:lnTo>
                <a:lnTo>
                  <a:pt x="841662" y="38101"/>
                </a:lnTo>
                <a:lnTo>
                  <a:pt x="886632" y="55065"/>
                </a:lnTo>
                <a:lnTo>
                  <a:pt x="909827" y="80517"/>
                </a:lnTo>
                <a:lnTo>
                  <a:pt x="909827" y="402589"/>
                </a:lnTo>
                <a:lnTo>
                  <a:pt x="874073" y="433928"/>
                </a:lnTo>
                <a:lnTo>
                  <a:pt x="822045" y="450140"/>
                </a:lnTo>
                <a:lnTo>
                  <a:pt x="776573" y="459522"/>
                </a:lnTo>
                <a:lnTo>
                  <a:pt x="723564" y="467570"/>
                </a:lnTo>
                <a:lnTo>
                  <a:pt x="663957" y="474119"/>
                </a:lnTo>
                <a:lnTo>
                  <a:pt x="598688" y="479002"/>
                </a:lnTo>
                <a:lnTo>
                  <a:pt x="528694" y="482053"/>
                </a:lnTo>
                <a:lnTo>
                  <a:pt x="454913" y="483107"/>
                </a:lnTo>
                <a:lnTo>
                  <a:pt x="417608" y="482841"/>
                </a:lnTo>
                <a:lnTo>
                  <a:pt x="345604" y="480767"/>
                </a:lnTo>
                <a:lnTo>
                  <a:pt x="277856" y="476779"/>
                </a:lnTo>
                <a:lnTo>
                  <a:pt x="215300" y="471043"/>
                </a:lnTo>
                <a:lnTo>
                  <a:pt x="158875" y="463723"/>
                </a:lnTo>
                <a:lnTo>
                  <a:pt x="109517" y="454987"/>
                </a:lnTo>
                <a:lnTo>
                  <a:pt x="68165" y="445000"/>
                </a:lnTo>
                <a:lnTo>
                  <a:pt x="23195" y="428037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67219" y="4355511"/>
            <a:ext cx="5238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MyS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4905" y="1607089"/>
            <a:ext cx="85979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Embed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 Meta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4905" y="2701829"/>
            <a:ext cx="80200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Local Meta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4905" y="4146684"/>
            <a:ext cx="80200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Meta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80459" y="1690116"/>
            <a:ext cx="780288" cy="242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3894" y="1752600"/>
            <a:ext cx="615950" cy="78105"/>
          </a:xfrm>
          <a:custGeom>
            <a:avLst/>
            <a:gdLst/>
            <a:ahLst/>
            <a:cxnLst/>
            <a:rect l="l" t="t" r="r" b="b"/>
            <a:pathLst>
              <a:path w="615950" h="78105">
                <a:moveTo>
                  <a:pt x="537844" y="0"/>
                </a:moveTo>
                <a:lnTo>
                  <a:pt x="537844" y="77724"/>
                </a:lnTo>
                <a:lnTo>
                  <a:pt x="589661" y="51815"/>
                </a:lnTo>
                <a:lnTo>
                  <a:pt x="550798" y="51815"/>
                </a:lnTo>
                <a:lnTo>
                  <a:pt x="550798" y="25908"/>
                </a:lnTo>
                <a:lnTo>
                  <a:pt x="589661" y="25908"/>
                </a:lnTo>
                <a:lnTo>
                  <a:pt x="537844" y="0"/>
                </a:lnTo>
                <a:close/>
              </a:path>
              <a:path w="615950" h="78105">
                <a:moveTo>
                  <a:pt x="537844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537844" y="51815"/>
                </a:lnTo>
                <a:lnTo>
                  <a:pt x="537844" y="25908"/>
                </a:lnTo>
                <a:close/>
              </a:path>
              <a:path w="615950" h="78105">
                <a:moveTo>
                  <a:pt x="589661" y="25908"/>
                </a:moveTo>
                <a:lnTo>
                  <a:pt x="550798" y="25908"/>
                </a:lnTo>
                <a:lnTo>
                  <a:pt x="550798" y="51815"/>
                </a:lnTo>
                <a:lnTo>
                  <a:pt x="589661" y="51815"/>
                </a:lnTo>
                <a:lnTo>
                  <a:pt x="615568" y="38862"/>
                </a:lnTo>
                <a:lnTo>
                  <a:pt x="589661" y="259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2644" y="1691639"/>
            <a:ext cx="768096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6078" y="1754123"/>
            <a:ext cx="603885" cy="78105"/>
          </a:xfrm>
          <a:custGeom>
            <a:avLst/>
            <a:gdLst/>
            <a:ahLst/>
            <a:cxnLst/>
            <a:rect l="l" t="t" r="r" b="b"/>
            <a:pathLst>
              <a:path w="603885" h="78105">
                <a:moveTo>
                  <a:pt x="525652" y="0"/>
                </a:moveTo>
                <a:lnTo>
                  <a:pt x="525652" y="77724"/>
                </a:lnTo>
                <a:lnTo>
                  <a:pt x="577469" y="51815"/>
                </a:lnTo>
                <a:lnTo>
                  <a:pt x="538607" y="51815"/>
                </a:lnTo>
                <a:lnTo>
                  <a:pt x="538607" y="25908"/>
                </a:lnTo>
                <a:lnTo>
                  <a:pt x="577469" y="25908"/>
                </a:lnTo>
                <a:lnTo>
                  <a:pt x="525652" y="0"/>
                </a:lnTo>
                <a:close/>
              </a:path>
              <a:path w="603885" h="78105">
                <a:moveTo>
                  <a:pt x="52565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525652" y="51815"/>
                </a:lnTo>
                <a:lnTo>
                  <a:pt x="525652" y="25908"/>
                </a:lnTo>
                <a:close/>
              </a:path>
              <a:path w="603885" h="78105">
                <a:moveTo>
                  <a:pt x="577469" y="25908"/>
                </a:moveTo>
                <a:lnTo>
                  <a:pt x="538607" y="25908"/>
                </a:lnTo>
                <a:lnTo>
                  <a:pt x="538607" y="51815"/>
                </a:lnTo>
                <a:lnTo>
                  <a:pt x="577469" y="51815"/>
                </a:lnTo>
                <a:lnTo>
                  <a:pt x="603376" y="38862"/>
                </a:lnTo>
                <a:lnTo>
                  <a:pt x="577469" y="259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0459" y="2606039"/>
            <a:ext cx="780288" cy="242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23894" y="2668523"/>
            <a:ext cx="615950" cy="78105"/>
          </a:xfrm>
          <a:custGeom>
            <a:avLst/>
            <a:gdLst/>
            <a:ahLst/>
            <a:cxnLst/>
            <a:rect l="l" t="t" r="r" b="b"/>
            <a:pathLst>
              <a:path w="615950" h="78105">
                <a:moveTo>
                  <a:pt x="537844" y="0"/>
                </a:moveTo>
                <a:lnTo>
                  <a:pt x="537844" y="77724"/>
                </a:lnTo>
                <a:lnTo>
                  <a:pt x="589661" y="51815"/>
                </a:lnTo>
                <a:lnTo>
                  <a:pt x="550798" y="51815"/>
                </a:lnTo>
                <a:lnTo>
                  <a:pt x="550798" y="25907"/>
                </a:lnTo>
                <a:lnTo>
                  <a:pt x="589660" y="25907"/>
                </a:lnTo>
                <a:lnTo>
                  <a:pt x="537844" y="0"/>
                </a:lnTo>
                <a:close/>
              </a:path>
              <a:path w="615950" h="78105">
                <a:moveTo>
                  <a:pt x="537844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537844" y="51815"/>
                </a:lnTo>
                <a:lnTo>
                  <a:pt x="537844" y="25907"/>
                </a:lnTo>
                <a:close/>
              </a:path>
              <a:path w="615950" h="78105">
                <a:moveTo>
                  <a:pt x="589660" y="25907"/>
                </a:moveTo>
                <a:lnTo>
                  <a:pt x="550798" y="25907"/>
                </a:lnTo>
                <a:lnTo>
                  <a:pt x="550798" y="51815"/>
                </a:lnTo>
                <a:lnTo>
                  <a:pt x="589661" y="51815"/>
                </a:lnTo>
                <a:lnTo>
                  <a:pt x="615568" y="38862"/>
                </a:lnTo>
                <a:lnTo>
                  <a:pt x="589660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0459" y="3156204"/>
            <a:ext cx="780288" cy="242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23894" y="3218688"/>
            <a:ext cx="615950" cy="78105"/>
          </a:xfrm>
          <a:custGeom>
            <a:avLst/>
            <a:gdLst/>
            <a:ahLst/>
            <a:cxnLst/>
            <a:rect l="l" t="t" r="r" b="b"/>
            <a:pathLst>
              <a:path w="615950" h="78104">
                <a:moveTo>
                  <a:pt x="537844" y="0"/>
                </a:moveTo>
                <a:lnTo>
                  <a:pt x="537844" y="77724"/>
                </a:lnTo>
                <a:lnTo>
                  <a:pt x="589660" y="51816"/>
                </a:lnTo>
                <a:lnTo>
                  <a:pt x="550798" y="51816"/>
                </a:lnTo>
                <a:lnTo>
                  <a:pt x="550798" y="25907"/>
                </a:lnTo>
                <a:lnTo>
                  <a:pt x="589660" y="25907"/>
                </a:lnTo>
                <a:lnTo>
                  <a:pt x="537844" y="0"/>
                </a:lnTo>
                <a:close/>
              </a:path>
              <a:path w="615950" h="78104">
                <a:moveTo>
                  <a:pt x="537844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537844" y="51816"/>
                </a:lnTo>
                <a:lnTo>
                  <a:pt x="537844" y="25907"/>
                </a:lnTo>
                <a:close/>
              </a:path>
              <a:path w="615950" h="78104">
                <a:moveTo>
                  <a:pt x="589660" y="25907"/>
                </a:moveTo>
                <a:lnTo>
                  <a:pt x="550798" y="25907"/>
                </a:lnTo>
                <a:lnTo>
                  <a:pt x="550798" y="51816"/>
                </a:lnTo>
                <a:lnTo>
                  <a:pt x="589660" y="51816"/>
                </a:lnTo>
                <a:lnTo>
                  <a:pt x="615568" y="38862"/>
                </a:lnTo>
                <a:lnTo>
                  <a:pt x="589660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62171" y="3983735"/>
            <a:ext cx="1528572" cy="242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05605" y="4046220"/>
            <a:ext cx="1365250" cy="78105"/>
          </a:xfrm>
          <a:custGeom>
            <a:avLst/>
            <a:gdLst/>
            <a:ahLst/>
            <a:cxnLst/>
            <a:rect l="l" t="t" r="r" b="b"/>
            <a:pathLst>
              <a:path w="1365250" h="78104">
                <a:moveTo>
                  <a:pt x="1287018" y="0"/>
                </a:moveTo>
                <a:lnTo>
                  <a:pt x="1287018" y="77723"/>
                </a:lnTo>
                <a:lnTo>
                  <a:pt x="1338834" y="51815"/>
                </a:lnTo>
                <a:lnTo>
                  <a:pt x="1299972" y="51815"/>
                </a:lnTo>
                <a:lnTo>
                  <a:pt x="1299972" y="25907"/>
                </a:lnTo>
                <a:lnTo>
                  <a:pt x="1338834" y="25907"/>
                </a:lnTo>
                <a:lnTo>
                  <a:pt x="1287018" y="0"/>
                </a:lnTo>
                <a:close/>
              </a:path>
              <a:path w="1365250" h="78104">
                <a:moveTo>
                  <a:pt x="128701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287018" y="51815"/>
                </a:lnTo>
                <a:lnTo>
                  <a:pt x="1287018" y="25907"/>
                </a:lnTo>
                <a:close/>
              </a:path>
              <a:path w="1365250" h="78104">
                <a:moveTo>
                  <a:pt x="1338834" y="25907"/>
                </a:moveTo>
                <a:lnTo>
                  <a:pt x="1299972" y="25907"/>
                </a:lnTo>
                <a:lnTo>
                  <a:pt x="1299972" y="51815"/>
                </a:lnTo>
                <a:lnTo>
                  <a:pt x="1338834" y="51815"/>
                </a:lnTo>
                <a:lnTo>
                  <a:pt x="1364742" y="38861"/>
                </a:lnTo>
                <a:lnTo>
                  <a:pt x="1338834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320" y="4631435"/>
            <a:ext cx="1440179" cy="242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6753" y="4693920"/>
            <a:ext cx="1275715" cy="78105"/>
          </a:xfrm>
          <a:custGeom>
            <a:avLst/>
            <a:gdLst/>
            <a:ahLst/>
            <a:cxnLst/>
            <a:rect l="l" t="t" r="r" b="b"/>
            <a:pathLst>
              <a:path w="1275714" h="78104">
                <a:moveTo>
                  <a:pt x="1197483" y="0"/>
                </a:moveTo>
                <a:lnTo>
                  <a:pt x="1197483" y="77723"/>
                </a:lnTo>
                <a:lnTo>
                  <a:pt x="1249299" y="51815"/>
                </a:lnTo>
                <a:lnTo>
                  <a:pt x="1210437" y="51815"/>
                </a:lnTo>
                <a:lnTo>
                  <a:pt x="1210437" y="25907"/>
                </a:lnTo>
                <a:lnTo>
                  <a:pt x="1249299" y="25907"/>
                </a:lnTo>
                <a:lnTo>
                  <a:pt x="1197483" y="0"/>
                </a:lnTo>
                <a:close/>
              </a:path>
              <a:path w="1275714" h="78104">
                <a:moveTo>
                  <a:pt x="1197483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197483" y="51815"/>
                </a:lnTo>
                <a:lnTo>
                  <a:pt x="1197483" y="25907"/>
                </a:lnTo>
                <a:close/>
              </a:path>
              <a:path w="1275714" h="78104">
                <a:moveTo>
                  <a:pt x="1249299" y="25907"/>
                </a:moveTo>
                <a:lnTo>
                  <a:pt x="1210437" y="25907"/>
                </a:lnTo>
                <a:lnTo>
                  <a:pt x="1210437" y="51815"/>
                </a:lnTo>
                <a:lnTo>
                  <a:pt x="1249299" y="51815"/>
                </a:lnTo>
                <a:lnTo>
                  <a:pt x="1275207" y="38861"/>
                </a:lnTo>
                <a:lnTo>
                  <a:pt x="1249299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2735" y="4091940"/>
            <a:ext cx="1588008" cy="7147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46170" y="4184561"/>
            <a:ext cx="1423670" cy="560070"/>
          </a:xfrm>
          <a:custGeom>
            <a:avLst/>
            <a:gdLst/>
            <a:ahLst/>
            <a:cxnLst/>
            <a:rect l="l" t="t" r="r" b="b"/>
            <a:pathLst>
              <a:path w="1423670" h="560070">
                <a:moveTo>
                  <a:pt x="1346502" y="24235"/>
                </a:moveTo>
                <a:lnTo>
                  <a:pt x="0" y="535838"/>
                </a:lnTo>
                <a:lnTo>
                  <a:pt x="9143" y="560057"/>
                </a:lnTo>
                <a:lnTo>
                  <a:pt x="1355683" y="48440"/>
                </a:lnTo>
                <a:lnTo>
                  <a:pt x="1346502" y="24235"/>
                </a:lnTo>
                <a:close/>
              </a:path>
              <a:path w="1423670" h="560070">
                <a:moveTo>
                  <a:pt x="1413647" y="19621"/>
                </a:moveTo>
                <a:lnTo>
                  <a:pt x="1358645" y="19621"/>
                </a:lnTo>
                <a:lnTo>
                  <a:pt x="1367789" y="43840"/>
                </a:lnTo>
                <a:lnTo>
                  <a:pt x="1355683" y="48440"/>
                </a:lnTo>
                <a:lnTo>
                  <a:pt x="1364868" y="72656"/>
                </a:lnTo>
                <a:lnTo>
                  <a:pt x="1413647" y="19621"/>
                </a:lnTo>
                <a:close/>
              </a:path>
              <a:path w="1423670" h="560070">
                <a:moveTo>
                  <a:pt x="1358645" y="19621"/>
                </a:moveTo>
                <a:lnTo>
                  <a:pt x="1346502" y="24235"/>
                </a:lnTo>
                <a:lnTo>
                  <a:pt x="1355683" y="48440"/>
                </a:lnTo>
                <a:lnTo>
                  <a:pt x="1367789" y="43840"/>
                </a:lnTo>
                <a:lnTo>
                  <a:pt x="1358645" y="19621"/>
                </a:lnTo>
                <a:close/>
              </a:path>
              <a:path w="1423670" h="560070">
                <a:moveTo>
                  <a:pt x="1337309" y="0"/>
                </a:moveTo>
                <a:lnTo>
                  <a:pt x="1346502" y="24235"/>
                </a:lnTo>
                <a:lnTo>
                  <a:pt x="1358645" y="19621"/>
                </a:lnTo>
                <a:lnTo>
                  <a:pt x="1413647" y="19621"/>
                </a:lnTo>
                <a:lnTo>
                  <a:pt x="1423669" y="8724"/>
                </a:lnTo>
                <a:lnTo>
                  <a:pt x="133730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25596" y="4066032"/>
            <a:ext cx="1517903" cy="7254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68648" y="4088333"/>
            <a:ext cx="1353820" cy="568960"/>
          </a:xfrm>
          <a:custGeom>
            <a:avLst/>
            <a:gdLst/>
            <a:ahLst/>
            <a:cxnLst/>
            <a:rect l="l" t="t" r="r" b="b"/>
            <a:pathLst>
              <a:path w="1353820" h="568960">
                <a:moveTo>
                  <a:pt x="1276742" y="544928"/>
                </a:moveTo>
                <a:lnTo>
                  <a:pt x="1266952" y="568947"/>
                </a:lnTo>
                <a:lnTo>
                  <a:pt x="1353565" y="562330"/>
                </a:lnTo>
                <a:lnTo>
                  <a:pt x="1342624" y="549846"/>
                </a:lnTo>
                <a:lnTo>
                  <a:pt x="1288796" y="549846"/>
                </a:lnTo>
                <a:lnTo>
                  <a:pt x="1276742" y="544928"/>
                </a:lnTo>
                <a:close/>
              </a:path>
              <a:path w="1353820" h="568960">
                <a:moveTo>
                  <a:pt x="1286517" y="520948"/>
                </a:moveTo>
                <a:lnTo>
                  <a:pt x="1276742" y="544928"/>
                </a:lnTo>
                <a:lnTo>
                  <a:pt x="1288796" y="549846"/>
                </a:lnTo>
                <a:lnTo>
                  <a:pt x="1298575" y="525868"/>
                </a:lnTo>
                <a:lnTo>
                  <a:pt x="1286517" y="520948"/>
                </a:lnTo>
                <a:close/>
              </a:path>
              <a:path w="1353820" h="568960">
                <a:moveTo>
                  <a:pt x="1296289" y="496976"/>
                </a:moveTo>
                <a:lnTo>
                  <a:pt x="1286517" y="520948"/>
                </a:lnTo>
                <a:lnTo>
                  <a:pt x="1298575" y="525868"/>
                </a:lnTo>
                <a:lnTo>
                  <a:pt x="1288796" y="549846"/>
                </a:lnTo>
                <a:lnTo>
                  <a:pt x="1342624" y="549846"/>
                </a:lnTo>
                <a:lnTo>
                  <a:pt x="1296289" y="496976"/>
                </a:lnTo>
                <a:close/>
              </a:path>
              <a:path w="1353820" h="568960">
                <a:moveTo>
                  <a:pt x="9905" y="0"/>
                </a:moveTo>
                <a:lnTo>
                  <a:pt x="0" y="23977"/>
                </a:lnTo>
                <a:lnTo>
                  <a:pt x="1276742" y="544928"/>
                </a:lnTo>
                <a:lnTo>
                  <a:pt x="1286517" y="520948"/>
                </a:lnTo>
                <a:lnTo>
                  <a:pt x="990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76372" y="1525524"/>
            <a:ext cx="97078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66288" y="1586483"/>
            <a:ext cx="790956" cy="4800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02279" y="1551432"/>
            <a:ext cx="864107" cy="4450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199510" y="1696243"/>
            <a:ext cx="4711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9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66259" y="1542288"/>
            <a:ext cx="97078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92167" y="1568196"/>
            <a:ext cx="864108" cy="4450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433315" y="1699037"/>
            <a:ext cx="7766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9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Meta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76372" y="3855720"/>
            <a:ext cx="970788" cy="5501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66288" y="3916679"/>
            <a:ext cx="790956" cy="4800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02279" y="3881628"/>
            <a:ext cx="864107" cy="4434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186810" y="4014044"/>
            <a:ext cx="4965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76372" y="2458211"/>
            <a:ext cx="97078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66288" y="2520695"/>
            <a:ext cx="790956" cy="4800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02279" y="2484120"/>
            <a:ext cx="864107" cy="4450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186810" y="2616866"/>
            <a:ext cx="4965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76372" y="3011423"/>
            <a:ext cx="970788" cy="550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66288" y="3072383"/>
            <a:ext cx="790956" cy="4800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02279" y="3037332"/>
            <a:ext cx="864107" cy="4434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86810" y="3169443"/>
            <a:ext cx="4965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76372" y="4402835"/>
            <a:ext cx="970788" cy="5501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66288" y="4463796"/>
            <a:ext cx="790956" cy="4800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02279" y="4428744"/>
            <a:ext cx="864107" cy="4434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186810" y="4561160"/>
            <a:ext cx="4965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17591" y="2628900"/>
            <a:ext cx="803148" cy="3703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60264" y="2652267"/>
            <a:ext cx="640080" cy="221615"/>
          </a:xfrm>
          <a:custGeom>
            <a:avLst/>
            <a:gdLst/>
            <a:ahLst/>
            <a:cxnLst/>
            <a:rect l="l" t="t" r="r" b="b"/>
            <a:pathLst>
              <a:path w="640079" h="221614">
                <a:moveTo>
                  <a:pt x="561668" y="196374"/>
                </a:moveTo>
                <a:lnTo>
                  <a:pt x="554101" y="221106"/>
                </a:lnTo>
                <a:lnTo>
                  <a:pt x="639826" y="206629"/>
                </a:lnTo>
                <a:lnTo>
                  <a:pt x="633005" y="200151"/>
                </a:lnTo>
                <a:lnTo>
                  <a:pt x="574039" y="200151"/>
                </a:lnTo>
                <a:lnTo>
                  <a:pt x="561668" y="196374"/>
                </a:lnTo>
                <a:close/>
              </a:path>
              <a:path w="640079" h="221614">
                <a:moveTo>
                  <a:pt x="569250" y="171595"/>
                </a:moveTo>
                <a:lnTo>
                  <a:pt x="561668" y="196374"/>
                </a:lnTo>
                <a:lnTo>
                  <a:pt x="574039" y="200151"/>
                </a:lnTo>
                <a:lnTo>
                  <a:pt x="581660" y="175387"/>
                </a:lnTo>
                <a:lnTo>
                  <a:pt x="569250" y="171595"/>
                </a:lnTo>
                <a:close/>
              </a:path>
              <a:path w="640079" h="221614">
                <a:moveTo>
                  <a:pt x="576834" y="146812"/>
                </a:moveTo>
                <a:lnTo>
                  <a:pt x="569250" y="171595"/>
                </a:lnTo>
                <a:lnTo>
                  <a:pt x="581660" y="175387"/>
                </a:lnTo>
                <a:lnTo>
                  <a:pt x="574039" y="200151"/>
                </a:lnTo>
                <a:lnTo>
                  <a:pt x="633005" y="200151"/>
                </a:lnTo>
                <a:lnTo>
                  <a:pt x="576834" y="146812"/>
                </a:lnTo>
                <a:close/>
              </a:path>
              <a:path w="640079" h="221614">
                <a:moveTo>
                  <a:pt x="7620" y="0"/>
                </a:moveTo>
                <a:lnTo>
                  <a:pt x="0" y="24892"/>
                </a:lnTo>
                <a:lnTo>
                  <a:pt x="561668" y="196374"/>
                </a:lnTo>
                <a:lnTo>
                  <a:pt x="569250" y="171595"/>
                </a:lnTo>
                <a:lnTo>
                  <a:pt x="762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17591" y="2985516"/>
            <a:ext cx="803148" cy="3703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60264" y="3072383"/>
            <a:ext cx="640080" cy="221615"/>
          </a:xfrm>
          <a:custGeom>
            <a:avLst/>
            <a:gdLst/>
            <a:ahLst/>
            <a:cxnLst/>
            <a:rect l="l" t="t" r="r" b="b"/>
            <a:pathLst>
              <a:path w="640079" h="221614">
                <a:moveTo>
                  <a:pt x="561669" y="24734"/>
                </a:moveTo>
                <a:lnTo>
                  <a:pt x="0" y="196342"/>
                </a:lnTo>
                <a:lnTo>
                  <a:pt x="7620" y="221107"/>
                </a:lnTo>
                <a:lnTo>
                  <a:pt x="569285" y="49625"/>
                </a:lnTo>
                <a:lnTo>
                  <a:pt x="561669" y="24734"/>
                </a:lnTo>
                <a:close/>
              </a:path>
              <a:path w="640079" h="221614">
                <a:moveTo>
                  <a:pt x="633005" y="20955"/>
                </a:moveTo>
                <a:lnTo>
                  <a:pt x="574039" y="20955"/>
                </a:lnTo>
                <a:lnTo>
                  <a:pt x="581660" y="45847"/>
                </a:lnTo>
                <a:lnTo>
                  <a:pt x="569285" y="49625"/>
                </a:lnTo>
                <a:lnTo>
                  <a:pt x="576834" y="74295"/>
                </a:lnTo>
                <a:lnTo>
                  <a:pt x="633005" y="20955"/>
                </a:lnTo>
                <a:close/>
              </a:path>
              <a:path w="640079" h="221614">
                <a:moveTo>
                  <a:pt x="574039" y="20955"/>
                </a:moveTo>
                <a:lnTo>
                  <a:pt x="561669" y="24734"/>
                </a:lnTo>
                <a:lnTo>
                  <a:pt x="569285" y="49625"/>
                </a:lnTo>
                <a:lnTo>
                  <a:pt x="581660" y="45847"/>
                </a:lnTo>
                <a:lnTo>
                  <a:pt x="574039" y="20955"/>
                </a:lnTo>
                <a:close/>
              </a:path>
              <a:path w="640079" h="221614">
                <a:moveTo>
                  <a:pt x="554101" y="0"/>
                </a:moveTo>
                <a:lnTo>
                  <a:pt x="561669" y="24734"/>
                </a:lnTo>
                <a:lnTo>
                  <a:pt x="574039" y="20955"/>
                </a:lnTo>
                <a:lnTo>
                  <a:pt x="633005" y="20955"/>
                </a:lnTo>
                <a:lnTo>
                  <a:pt x="639826" y="14478"/>
                </a:lnTo>
                <a:lnTo>
                  <a:pt x="55410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87796" y="4040123"/>
            <a:ext cx="880872" cy="408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30214" y="4062095"/>
            <a:ext cx="718185" cy="258445"/>
          </a:xfrm>
          <a:custGeom>
            <a:avLst/>
            <a:gdLst/>
            <a:ahLst/>
            <a:cxnLst/>
            <a:rect l="l" t="t" r="r" b="b"/>
            <a:pathLst>
              <a:path w="718184" h="258445">
                <a:moveTo>
                  <a:pt x="639993" y="233732"/>
                </a:moveTo>
                <a:lnTo>
                  <a:pt x="631952" y="258356"/>
                </a:lnTo>
                <a:lnTo>
                  <a:pt x="717931" y="245554"/>
                </a:lnTo>
                <a:lnTo>
                  <a:pt x="710023" y="237743"/>
                </a:lnTo>
                <a:lnTo>
                  <a:pt x="652271" y="237743"/>
                </a:lnTo>
                <a:lnTo>
                  <a:pt x="639993" y="233732"/>
                </a:lnTo>
                <a:close/>
              </a:path>
              <a:path w="718184" h="258445">
                <a:moveTo>
                  <a:pt x="648031" y="209118"/>
                </a:moveTo>
                <a:lnTo>
                  <a:pt x="639993" y="233732"/>
                </a:lnTo>
                <a:lnTo>
                  <a:pt x="652271" y="237743"/>
                </a:lnTo>
                <a:lnTo>
                  <a:pt x="660272" y="213118"/>
                </a:lnTo>
                <a:lnTo>
                  <a:pt x="648031" y="209118"/>
                </a:lnTo>
                <a:close/>
              </a:path>
              <a:path w="718184" h="258445">
                <a:moveTo>
                  <a:pt x="656082" y="184467"/>
                </a:moveTo>
                <a:lnTo>
                  <a:pt x="648031" y="209118"/>
                </a:lnTo>
                <a:lnTo>
                  <a:pt x="660272" y="213118"/>
                </a:lnTo>
                <a:lnTo>
                  <a:pt x="652271" y="237743"/>
                </a:lnTo>
                <a:lnTo>
                  <a:pt x="710023" y="237743"/>
                </a:lnTo>
                <a:lnTo>
                  <a:pt x="656082" y="184467"/>
                </a:lnTo>
                <a:close/>
              </a:path>
              <a:path w="718184" h="258445">
                <a:moveTo>
                  <a:pt x="8127" y="0"/>
                </a:moveTo>
                <a:lnTo>
                  <a:pt x="0" y="24625"/>
                </a:lnTo>
                <a:lnTo>
                  <a:pt x="639993" y="233732"/>
                </a:lnTo>
                <a:lnTo>
                  <a:pt x="648031" y="209118"/>
                </a:lnTo>
                <a:lnTo>
                  <a:pt x="812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87796" y="4401311"/>
            <a:ext cx="880872" cy="4099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30214" y="4489856"/>
            <a:ext cx="718185" cy="258445"/>
          </a:xfrm>
          <a:custGeom>
            <a:avLst/>
            <a:gdLst/>
            <a:ahLst/>
            <a:cxnLst/>
            <a:rect l="l" t="t" r="r" b="b"/>
            <a:pathLst>
              <a:path w="718184" h="258445">
                <a:moveTo>
                  <a:pt x="639990" y="24612"/>
                </a:moveTo>
                <a:lnTo>
                  <a:pt x="0" y="233718"/>
                </a:lnTo>
                <a:lnTo>
                  <a:pt x="8127" y="258343"/>
                </a:lnTo>
                <a:lnTo>
                  <a:pt x="648034" y="49236"/>
                </a:lnTo>
                <a:lnTo>
                  <a:pt x="639990" y="24612"/>
                </a:lnTo>
                <a:close/>
              </a:path>
              <a:path w="718184" h="258445">
                <a:moveTo>
                  <a:pt x="710034" y="20599"/>
                </a:moveTo>
                <a:lnTo>
                  <a:pt x="652271" y="20599"/>
                </a:lnTo>
                <a:lnTo>
                  <a:pt x="660272" y="45237"/>
                </a:lnTo>
                <a:lnTo>
                  <a:pt x="648034" y="49236"/>
                </a:lnTo>
                <a:lnTo>
                  <a:pt x="656082" y="73875"/>
                </a:lnTo>
                <a:lnTo>
                  <a:pt x="710034" y="20599"/>
                </a:lnTo>
                <a:close/>
              </a:path>
              <a:path w="718184" h="258445">
                <a:moveTo>
                  <a:pt x="652271" y="20599"/>
                </a:moveTo>
                <a:lnTo>
                  <a:pt x="639990" y="24612"/>
                </a:lnTo>
                <a:lnTo>
                  <a:pt x="648034" y="49236"/>
                </a:lnTo>
                <a:lnTo>
                  <a:pt x="660272" y="45237"/>
                </a:lnTo>
                <a:lnTo>
                  <a:pt x="652271" y="20599"/>
                </a:lnTo>
                <a:close/>
              </a:path>
              <a:path w="718184" h="258445">
                <a:moveTo>
                  <a:pt x="631952" y="0"/>
                </a:moveTo>
                <a:lnTo>
                  <a:pt x="639990" y="24612"/>
                </a:lnTo>
                <a:lnTo>
                  <a:pt x="652271" y="20599"/>
                </a:lnTo>
                <a:lnTo>
                  <a:pt x="710034" y="20599"/>
                </a:lnTo>
                <a:lnTo>
                  <a:pt x="717931" y="12801"/>
                </a:lnTo>
                <a:lnTo>
                  <a:pt x="6319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66259" y="2458211"/>
            <a:ext cx="97078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92167" y="2484120"/>
            <a:ext cx="864108" cy="4450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420615" y="2601880"/>
            <a:ext cx="802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Meta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366259" y="3008376"/>
            <a:ext cx="97078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92167" y="3034283"/>
            <a:ext cx="864108" cy="4450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420615" y="3151790"/>
            <a:ext cx="8020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Meta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65776" y="3819144"/>
            <a:ext cx="1114044" cy="6446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91684" y="3845052"/>
            <a:ext cx="1007363" cy="5379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163439" y="3928181"/>
            <a:ext cx="83629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Metasto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065776" y="4424170"/>
            <a:ext cx="1114044" cy="6446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91684" y="4450079"/>
            <a:ext cx="1007363" cy="5379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163439" y="4533210"/>
            <a:ext cx="83629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Metasto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Ser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Lim</a:t>
            </a:r>
            <a:r>
              <a:rPr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tions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 </a:t>
            </a:r>
            <a:r>
              <a:rPr spc="-5" dirty="0">
                <a:latin typeface="Calibri"/>
                <a:cs typeface="Calibri"/>
              </a:rPr>
              <a:t>HIVE?</a:t>
            </a:r>
          </a:p>
        </p:txBody>
      </p:sp>
      <p:sp>
        <p:nvSpPr>
          <p:cNvPr id="4" name="object 4"/>
          <p:cNvSpPr/>
          <p:nvPr/>
        </p:nvSpPr>
        <p:spPr>
          <a:xfrm>
            <a:off x="2040635" y="1272539"/>
            <a:ext cx="1584960" cy="164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6544" y="1298447"/>
            <a:ext cx="1478280" cy="15377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0135" y="1272539"/>
            <a:ext cx="1584960" cy="1644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6044" y="1298447"/>
            <a:ext cx="1478279" cy="1537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97626" y="1554003"/>
            <a:ext cx="1147445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er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tim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 que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nd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ow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el updates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5020" y="3121151"/>
            <a:ext cx="1586483" cy="1644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0927" y="3147060"/>
            <a:ext cx="1479804" cy="1537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4785" y="3446176"/>
            <a:ext cx="117602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ency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 g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lly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ry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(min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ut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0135" y="3194304"/>
            <a:ext cx="1584960" cy="1642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6044" y="3220211"/>
            <a:ext cx="1478279" cy="15361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27267" y="3374294"/>
            <a:ext cx="1287145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vid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ptable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(not optim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l)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latency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inte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cti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 data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wsing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5764" y="1933955"/>
            <a:ext cx="1434084" cy="865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3497" y="206882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80">
                <a:moveTo>
                  <a:pt x="109924" y="36730"/>
                </a:moveTo>
                <a:lnTo>
                  <a:pt x="92111" y="70368"/>
                </a:lnTo>
                <a:lnTo>
                  <a:pt x="1215263" y="665352"/>
                </a:lnTo>
                <a:lnTo>
                  <a:pt x="1233042" y="631697"/>
                </a:lnTo>
                <a:lnTo>
                  <a:pt x="109924" y="36730"/>
                </a:lnTo>
                <a:close/>
              </a:path>
              <a:path w="1233170" h="665480">
                <a:moveTo>
                  <a:pt x="0" y="0"/>
                </a:moveTo>
                <a:lnTo>
                  <a:pt x="74294" y="104012"/>
                </a:lnTo>
                <a:lnTo>
                  <a:pt x="92111" y="70368"/>
                </a:lnTo>
                <a:lnTo>
                  <a:pt x="75311" y="61468"/>
                </a:lnTo>
                <a:lnTo>
                  <a:pt x="93090" y="27812"/>
                </a:lnTo>
                <a:lnTo>
                  <a:pt x="114647" y="27812"/>
                </a:lnTo>
                <a:lnTo>
                  <a:pt x="127762" y="3047"/>
                </a:lnTo>
                <a:lnTo>
                  <a:pt x="0" y="0"/>
                </a:lnTo>
                <a:close/>
              </a:path>
              <a:path w="1233170" h="665480">
                <a:moveTo>
                  <a:pt x="93090" y="27812"/>
                </a:moveTo>
                <a:lnTo>
                  <a:pt x="75311" y="61468"/>
                </a:lnTo>
                <a:lnTo>
                  <a:pt x="92111" y="70368"/>
                </a:lnTo>
                <a:lnTo>
                  <a:pt x="109924" y="36730"/>
                </a:lnTo>
                <a:lnTo>
                  <a:pt x="93090" y="27812"/>
                </a:lnTo>
                <a:close/>
              </a:path>
              <a:path w="1233170" h="665480">
                <a:moveTo>
                  <a:pt x="114647" y="27812"/>
                </a:moveTo>
                <a:lnTo>
                  <a:pt x="93090" y="27812"/>
                </a:lnTo>
                <a:lnTo>
                  <a:pt x="109924" y="36730"/>
                </a:lnTo>
                <a:lnTo>
                  <a:pt x="114647" y="2781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8828" y="1933955"/>
            <a:ext cx="1432560" cy="865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0991" y="206882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80">
                <a:moveTo>
                  <a:pt x="1123118" y="36730"/>
                </a:moveTo>
                <a:lnTo>
                  <a:pt x="0" y="631697"/>
                </a:lnTo>
                <a:lnTo>
                  <a:pt x="17780" y="665352"/>
                </a:lnTo>
                <a:lnTo>
                  <a:pt x="1140931" y="70368"/>
                </a:lnTo>
                <a:lnTo>
                  <a:pt x="1123118" y="36730"/>
                </a:lnTo>
                <a:close/>
              </a:path>
              <a:path w="1233170" h="665480">
                <a:moveTo>
                  <a:pt x="1213176" y="27812"/>
                </a:moveTo>
                <a:lnTo>
                  <a:pt x="1139952" y="27812"/>
                </a:lnTo>
                <a:lnTo>
                  <a:pt x="1157732" y="61468"/>
                </a:lnTo>
                <a:lnTo>
                  <a:pt x="1140931" y="70368"/>
                </a:lnTo>
                <a:lnTo>
                  <a:pt x="1158748" y="104012"/>
                </a:lnTo>
                <a:lnTo>
                  <a:pt x="1213176" y="27812"/>
                </a:lnTo>
                <a:close/>
              </a:path>
              <a:path w="1233170" h="665480">
                <a:moveTo>
                  <a:pt x="1139952" y="27812"/>
                </a:moveTo>
                <a:lnTo>
                  <a:pt x="1123118" y="36730"/>
                </a:lnTo>
                <a:lnTo>
                  <a:pt x="1140931" y="70368"/>
                </a:lnTo>
                <a:lnTo>
                  <a:pt x="1157732" y="61468"/>
                </a:lnTo>
                <a:lnTo>
                  <a:pt x="1139952" y="27812"/>
                </a:lnTo>
                <a:close/>
              </a:path>
              <a:path w="1233170" h="665480">
                <a:moveTo>
                  <a:pt x="1233043" y="0"/>
                </a:moveTo>
                <a:lnTo>
                  <a:pt x="1105281" y="3047"/>
                </a:lnTo>
                <a:lnTo>
                  <a:pt x="1123118" y="36730"/>
                </a:lnTo>
                <a:lnTo>
                  <a:pt x="1139952" y="27812"/>
                </a:lnTo>
                <a:lnTo>
                  <a:pt x="1213176" y="27812"/>
                </a:lnTo>
                <a:lnTo>
                  <a:pt x="123304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5764" y="3328415"/>
            <a:ext cx="1434084" cy="8656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03497" y="334733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79">
                <a:moveTo>
                  <a:pt x="74294" y="561416"/>
                </a:moveTo>
                <a:lnTo>
                  <a:pt x="0" y="665416"/>
                </a:lnTo>
                <a:lnTo>
                  <a:pt x="127762" y="662406"/>
                </a:lnTo>
                <a:lnTo>
                  <a:pt x="114664" y="637667"/>
                </a:lnTo>
                <a:lnTo>
                  <a:pt x="93090" y="637667"/>
                </a:lnTo>
                <a:lnTo>
                  <a:pt x="75311" y="603999"/>
                </a:lnTo>
                <a:lnTo>
                  <a:pt x="92123" y="595091"/>
                </a:lnTo>
                <a:lnTo>
                  <a:pt x="74294" y="561416"/>
                </a:lnTo>
                <a:close/>
              </a:path>
              <a:path w="1233170" h="665479">
                <a:moveTo>
                  <a:pt x="92123" y="595091"/>
                </a:moveTo>
                <a:lnTo>
                  <a:pt x="75311" y="603999"/>
                </a:lnTo>
                <a:lnTo>
                  <a:pt x="93090" y="637667"/>
                </a:lnTo>
                <a:lnTo>
                  <a:pt x="109938" y="628741"/>
                </a:lnTo>
                <a:lnTo>
                  <a:pt x="92123" y="595091"/>
                </a:lnTo>
                <a:close/>
              </a:path>
              <a:path w="1233170" h="665479">
                <a:moveTo>
                  <a:pt x="109938" y="628741"/>
                </a:moveTo>
                <a:lnTo>
                  <a:pt x="93090" y="637667"/>
                </a:lnTo>
                <a:lnTo>
                  <a:pt x="114664" y="637667"/>
                </a:lnTo>
                <a:lnTo>
                  <a:pt x="109938" y="628741"/>
                </a:lnTo>
                <a:close/>
              </a:path>
              <a:path w="1233170" h="665479">
                <a:moveTo>
                  <a:pt x="1215263" y="0"/>
                </a:moveTo>
                <a:lnTo>
                  <a:pt x="92123" y="595091"/>
                </a:lnTo>
                <a:lnTo>
                  <a:pt x="109938" y="628741"/>
                </a:lnTo>
                <a:lnTo>
                  <a:pt x="1233042" y="33781"/>
                </a:lnTo>
                <a:lnTo>
                  <a:pt x="12152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8828" y="3328415"/>
            <a:ext cx="1432560" cy="865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0991" y="3347339"/>
            <a:ext cx="1233170" cy="665480"/>
          </a:xfrm>
          <a:custGeom>
            <a:avLst/>
            <a:gdLst/>
            <a:ahLst/>
            <a:cxnLst/>
            <a:rect l="l" t="t" r="r" b="b"/>
            <a:pathLst>
              <a:path w="1233170" h="665479">
                <a:moveTo>
                  <a:pt x="1123104" y="628741"/>
                </a:moveTo>
                <a:lnTo>
                  <a:pt x="1105281" y="662406"/>
                </a:lnTo>
                <a:lnTo>
                  <a:pt x="1233043" y="665416"/>
                </a:lnTo>
                <a:lnTo>
                  <a:pt x="1213219" y="637667"/>
                </a:lnTo>
                <a:lnTo>
                  <a:pt x="1139952" y="637667"/>
                </a:lnTo>
                <a:lnTo>
                  <a:pt x="1123104" y="628741"/>
                </a:lnTo>
                <a:close/>
              </a:path>
              <a:path w="1233170" h="665479">
                <a:moveTo>
                  <a:pt x="1140919" y="595091"/>
                </a:moveTo>
                <a:lnTo>
                  <a:pt x="1123104" y="628741"/>
                </a:lnTo>
                <a:lnTo>
                  <a:pt x="1139952" y="637667"/>
                </a:lnTo>
                <a:lnTo>
                  <a:pt x="1157732" y="603999"/>
                </a:lnTo>
                <a:lnTo>
                  <a:pt x="1140919" y="595091"/>
                </a:lnTo>
                <a:close/>
              </a:path>
              <a:path w="1233170" h="665479">
                <a:moveTo>
                  <a:pt x="1158748" y="561416"/>
                </a:moveTo>
                <a:lnTo>
                  <a:pt x="1140919" y="595091"/>
                </a:lnTo>
                <a:lnTo>
                  <a:pt x="1157732" y="603999"/>
                </a:lnTo>
                <a:lnTo>
                  <a:pt x="1139952" y="637667"/>
                </a:lnTo>
                <a:lnTo>
                  <a:pt x="1213219" y="637667"/>
                </a:lnTo>
                <a:lnTo>
                  <a:pt x="1158748" y="561416"/>
                </a:lnTo>
                <a:close/>
              </a:path>
              <a:path w="1233170" h="665479">
                <a:moveTo>
                  <a:pt x="17780" y="0"/>
                </a:moveTo>
                <a:lnTo>
                  <a:pt x="0" y="33781"/>
                </a:lnTo>
                <a:lnTo>
                  <a:pt x="1123104" y="628741"/>
                </a:lnTo>
                <a:lnTo>
                  <a:pt x="1140919" y="595091"/>
                </a:lnTo>
                <a:lnTo>
                  <a:pt x="1778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2271" y="3220211"/>
            <a:ext cx="862965" cy="360045"/>
          </a:xfrm>
          <a:custGeom>
            <a:avLst/>
            <a:gdLst/>
            <a:ahLst/>
            <a:cxnLst/>
            <a:rect l="l" t="t" r="r" b="b"/>
            <a:pathLst>
              <a:path w="862964" h="360045">
                <a:moveTo>
                  <a:pt x="0" y="359663"/>
                </a:moveTo>
                <a:lnTo>
                  <a:pt x="862584" y="359663"/>
                </a:lnTo>
                <a:lnTo>
                  <a:pt x="86258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47138" y="1622584"/>
            <a:ext cx="106108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89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signed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online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cti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 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00271" y="2098548"/>
            <a:ext cx="1833372" cy="17617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4179" y="1896364"/>
            <a:ext cx="724535" cy="724535"/>
          </a:xfrm>
          <a:custGeom>
            <a:avLst/>
            <a:gdLst/>
            <a:ahLst/>
            <a:cxnLst/>
            <a:rect l="l" t="t" r="r" b="b"/>
            <a:pathLst>
              <a:path w="724535" h="724535">
                <a:moveTo>
                  <a:pt x="175641" y="0"/>
                </a:moveTo>
                <a:lnTo>
                  <a:pt x="0" y="175641"/>
                </a:lnTo>
                <a:lnTo>
                  <a:pt x="186562" y="362204"/>
                </a:lnTo>
                <a:lnTo>
                  <a:pt x="0" y="548767"/>
                </a:lnTo>
                <a:lnTo>
                  <a:pt x="175641" y="724408"/>
                </a:lnTo>
                <a:lnTo>
                  <a:pt x="362204" y="537844"/>
                </a:lnTo>
                <a:lnTo>
                  <a:pt x="713486" y="537844"/>
                </a:lnTo>
                <a:lnTo>
                  <a:pt x="537845" y="362204"/>
                </a:lnTo>
                <a:lnTo>
                  <a:pt x="713486" y="186562"/>
                </a:lnTo>
                <a:lnTo>
                  <a:pt x="362204" y="186562"/>
                </a:lnTo>
                <a:lnTo>
                  <a:pt x="175641" y="0"/>
                </a:lnTo>
                <a:close/>
              </a:path>
              <a:path w="724535" h="724535">
                <a:moveTo>
                  <a:pt x="713486" y="537844"/>
                </a:moveTo>
                <a:lnTo>
                  <a:pt x="362204" y="537844"/>
                </a:lnTo>
                <a:lnTo>
                  <a:pt x="548767" y="724408"/>
                </a:lnTo>
                <a:lnTo>
                  <a:pt x="724408" y="548767"/>
                </a:lnTo>
                <a:lnTo>
                  <a:pt x="713486" y="537844"/>
                </a:lnTo>
                <a:close/>
              </a:path>
              <a:path w="724535" h="724535">
                <a:moveTo>
                  <a:pt x="548767" y="0"/>
                </a:moveTo>
                <a:lnTo>
                  <a:pt x="362204" y="186562"/>
                </a:lnTo>
                <a:lnTo>
                  <a:pt x="713486" y="186562"/>
                </a:lnTo>
                <a:lnTo>
                  <a:pt x="724408" y="175641"/>
                </a:lnTo>
                <a:lnTo>
                  <a:pt x="5487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34179" y="1896364"/>
            <a:ext cx="724535" cy="724535"/>
          </a:xfrm>
          <a:custGeom>
            <a:avLst/>
            <a:gdLst/>
            <a:ahLst/>
            <a:cxnLst/>
            <a:rect l="l" t="t" r="r" b="b"/>
            <a:pathLst>
              <a:path w="724535" h="724535">
                <a:moveTo>
                  <a:pt x="0" y="175641"/>
                </a:moveTo>
                <a:lnTo>
                  <a:pt x="175641" y="0"/>
                </a:lnTo>
                <a:lnTo>
                  <a:pt x="362204" y="186562"/>
                </a:lnTo>
                <a:lnTo>
                  <a:pt x="548767" y="0"/>
                </a:lnTo>
                <a:lnTo>
                  <a:pt x="724408" y="175641"/>
                </a:lnTo>
                <a:lnTo>
                  <a:pt x="537845" y="362204"/>
                </a:lnTo>
                <a:lnTo>
                  <a:pt x="724408" y="548767"/>
                </a:lnTo>
                <a:lnTo>
                  <a:pt x="548767" y="724408"/>
                </a:lnTo>
                <a:lnTo>
                  <a:pt x="362204" y="537844"/>
                </a:lnTo>
                <a:lnTo>
                  <a:pt x="175641" y="724408"/>
                </a:lnTo>
                <a:lnTo>
                  <a:pt x="0" y="548767"/>
                </a:lnTo>
                <a:lnTo>
                  <a:pt x="186562" y="362204"/>
                </a:lnTo>
                <a:lnTo>
                  <a:pt x="0" y="175641"/>
                </a:lnTo>
                <a:close/>
              </a:path>
            </a:pathLst>
          </a:custGeom>
          <a:ln w="25908">
            <a:solidFill>
              <a:srgbClr val="002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016" y="1015916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pc="-10" dirty="0">
              <a:hlinkClick r:id="rId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216" y="1211126"/>
            <a:ext cx="163957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Un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ders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Big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Hadoo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Arc</a:t>
            </a:r>
            <a:r>
              <a:rPr sz="10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ite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cture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016" y="1720258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216" y="1915468"/>
            <a:ext cx="195643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adoop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Cluster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nf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iguration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loading </a:t>
            </a:r>
            <a:r>
              <a:rPr sz="1000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ec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iques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adoop Projec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iro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me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016" y="2592240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216" y="2787450"/>
            <a:ext cx="206375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adoop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mework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Programmi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 in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016" y="3296328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4216" y="3491538"/>
            <a:ext cx="177292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Adva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Map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edu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7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MR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Un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0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testing</a:t>
            </a:r>
            <a:r>
              <a:rPr sz="10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ramework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016" y="4000771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4216" y="4195982"/>
            <a:ext cx="1645285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using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Pig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Un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ders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ding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Pig Latin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3978" y="1034204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1178" y="1244654"/>
            <a:ext cx="181483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Analyt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ics 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usin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g 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ive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Unde</a:t>
            </a:r>
            <a:r>
              <a:rPr sz="1000" b="1" spc="-5" dirty="0">
                <a:solidFill>
                  <a:srgbClr val="252525"/>
                </a:solidFill>
                <a:latin typeface="Tahoma"/>
                <a:cs typeface="Tahoma"/>
              </a:rPr>
              <a:t>rs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000" b="1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b="1" spc="-15" dirty="0">
                <a:solidFill>
                  <a:srgbClr val="252525"/>
                </a:solidFill>
                <a:latin typeface="Tahoma"/>
                <a:cs typeface="Tahoma"/>
              </a:rPr>
              <a:t>IV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252525"/>
                </a:solidFill>
                <a:latin typeface="Tahoma"/>
                <a:cs typeface="Tahoma"/>
              </a:rPr>
              <a:t>QL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978" y="1802554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1178" y="2013004"/>
            <a:ext cx="19735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Adva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0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Hive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QL</a:t>
            </a:r>
            <a:r>
              <a:rPr sz="10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ataba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es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HB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3978" y="2570904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1178" y="2781354"/>
            <a:ext cx="133667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Adva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HB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Z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oo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eeper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ervi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3978" y="3339000"/>
            <a:ext cx="98488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178" y="3549450"/>
            <a:ext cx="1872614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adoop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 2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.0</a:t>
            </a:r>
            <a:r>
              <a:rPr sz="10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10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ew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Fe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ur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Programmi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v2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3978" y="4107451"/>
            <a:ext cx="106934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dule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1178" y="4317902"/>
            <a:ext cx="2159635" cy="520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Apac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Oozie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Real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world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ata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ets</a:t>
            </a:r>
            <a:r>
              <a:rPr sz="10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Anal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ysis</a:t>
            </a:r>
            <a:endParaRPr sz="1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252525"/>
              </a:buClr>
              <a:buFont typeface="Wingdings"/>
              <a:buChar char=""/>
              <a:tabLst>
                <a:tab pos="299720" algn="l"/>
              </a:tabLst>
            </a:pP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Projec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0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000" spc="-10" dirty="0">
                <a:solidFill>
                  <a:srgbClr val="252525"/>
                </a:solidFill>
                <a:latin typeface="Tahoma"/>
                <a:cs typeface="Tahoma"/>
              </a:rPr>
              <a:t>cussion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Cou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2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opics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Abilities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HIV</a:t>
            </a:r>
            <a:r>
              <a:rPr dirty="0">
                <a:latin typeface="Calibri"/>
                <a:cs typeface="Calibri"/>
              </a:rPr>
              <a:t>E Qu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y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Langua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4591811" y="2177795"/>
            <a:ext cx="315467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2396" y="2312670"/>
            <a:ext cx="114300" cy="448945"/>
          </a:xfrm>
          <a:custGeom>
            <a:avLst/>
            <a:gdLst/>
            <a:ahLst/>
            <a:cxnLst/>
            <a:rect l="l" t="t" r="r" b="b"/>
            <a:pathLst>
              <a:path w="114300" h="448944">
                <a:moveTo>
                  <a:pt x="76200" y="95250"/>
                </a:moveTo>
                <a:lnTo>
                  <a:pt x="38100" y="95250"/>
                </a:lnTo>
                <a:lnTo>
                  <a:pt x="38100" y="448944"/>
                </a:lnTo>
                <a:lnTo>
                  <a:pt x="76200" y="448944"/>
                </a:lnTo>
                <a:lnTo>
                  <a:pt x="76200" y="95250"/>
                </a:lnTo>
                <a:close/>
              </a:path>
              <a:path w="114300" h="44894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4894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17264" y="3174492"/>
            <a:ext cx="1095756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4997" y="3193795"/>
            <a:ext cx="895350" cy="702310"/>
          </a:xfrm>
          <a:custGeom>
            <a:avLst/>
            <a:gdLst/>
            <a:ahLst/>
            <a:cxnLst/>
            <a:rect l="l" t="t" r="r" b="b"/>
            <a:pathLst>
              <a:path w="895350" h="702310">
                <a:moveTo>
                  <a:pt x="55117" y="586613"/>
                </a:moveTo>
                <a:lnTo>
                  <a:pt x="0" y="701878"/>
                </a:lnTo>
                <a:lnTo>
                  <a:pt x="125349" y="676783"/>
                </a:lnTo>
                <a:lnTo>
                  <a:pt x="111104" y="658495"/>
                </a:lnTo>
                <a:lnTo>
                  <a:pt x="86867" y="658495"/>
                </a:lnTo>
                <a:lnTo>
                  <a:pt x="63500" y="628396"/>
                </a:lnTo>
                <a:lnTo>
                  <a:pt x="78548" y="616695"/>
                </a:lnTo>
                <a:lnTo>
                  <a:pt x="55117" y="586613"/>
                </a:lnTo>
                <a:close/>
              </a:path>
              <a:path w="895350" h="702310">
                <a:moveTo>
                  <a:pt x="78548" y="616695"/>
                </a:moveTo>
                <a:lnTo>
                  <a:pt x="63500" y="628396"/>
                </a:lnTo>
                <a:lnTo>
                  <a:pt x="86867" y="658495"/>
                </a:lnTo>
                <a:lnTo>
                  <a:pt x="101962" y="646756"/>
                </a:lnTo>
                <a:lnTo>
                  <a:pt x="78548" y="616695"/>
                </a:lnTo>
                <a:close/>
              </a:path>
              <a:path w="895350" h="702310">
                <a:moveTo>
                  <a:pt x="101962" y="646756"/>
                </a:moveTo>
                <a:lnTo>
                  <a:pt x="86867" y="658495"/>
                </a:lnTo>
                <a:lnTo>
                  <a:pt x="111104" y="658495"/>
                </a:lnTo>
                <a:lnTo>
                  <a:pt x="101962" y="646756"/>
                </a:lnTo>
                <a:close/>
              </a:path>
              <a:path w="895350" h="702310">
                <a:moveTo>
                  <a:pt x="871727" y="0"/>
                </a:moveTo>
                <a:lnTo>
                  <a:pt x="78548" y="616695"/>
                </a:lnTo>
                <a:lnTo>
                  <a:pt x="101962" y="646756"/>
                </a:lnTo>
                <a:lnTo>
                  <a:pt x="895096" y="29972"/>
                </a:lnTo>
                <a:lnTo>
                  <a:pt x="87172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8828" y="3174492"/>
            <a:ext cx="1095755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1246" y="3193795"/>
            <a:ext cx="895350" cy="702310"/>
          </a:xfrm>
          <a:custGeom>
            <a:avLst/>
            <a:gdLst/>
            <a:ahLst/>
            <a:cxnLst/>
            <a:rect l="l" t="t" r="r" b="b"/>
            <a:pathLst>
              <a:path w="895350" h="702310">
                <a:moveTo>
                  <a:pt x="793186" y="646797"/>
                </a:moveTo>
                <a:lnTo>
                  <a:pt x="769874" y="676783"/>
                </a:lnTo>
                <a:lnTo>
                  <a:pt x="895095" y="701878"/>
                </a:lnTo>
                <a:lnTo>
                  <a:pt x="874350" y="658495"/>
                </a:lnTo>
                <a:lnTo>
                  <a:pt x="808227" y="658495"/>
                </a:lnTo>
                <a:lnTo>
                  <a:pt x="793186" y="646797"/>
                </a:lnTo>
                <a:close/>
              </a:path>
              <a:path w="895350" h="702310">
                <a:moveTo>
                  <a:pt x="816573" y="616716"/>
                </a:moveTo>
                <a:lnTo>
                  <a:pt x="793186" y="646797"/>
                </a:lnTo>
                <a:lnTo>
                  <a:pt x="808227" y="658495"/>
                </a:lnTo>
                <a:lnTo>
                  <a:pt x="831595" y="628396"/>
                </a:lnTo>
                <a:lnTo>
                  <a:pt x="816573" y="616716"/>
                </a:lnTo>
                <a:close/>
              </a:path>
              <a:path w="895350" h="702310">
                <a:moveTo>
                  <a:pt x="839977" y="586613"/>
                </a:moveTo>
                <a:lnTo>
                  <a:pt x="816573" y="616716"/>
                </a:lnTo>
                <a:lnTo>
                  <a:pt x="831595" y="628396"/>
                </a:lnTo>
                <a:lnTo>
                  <a:pt x="808227" y="658495"/>
                </a:lnTo>
                <a:lnTo>
                  <a:pt x="874350" y="658495"/>
                </a:lnTo>
                <a:lnTo>
                  <a:pt x="839977" y="586613"/>
                </a:lnTo>
                <a:close/>
              </a:path>
              <a:path w="895350" h="702310">
                <a:moveTo>
                  <a:pt x="23367" y="0"/>
                </a:moveTo>
                <a:lnTo>
                  <a:pt x="0" y="29972"/>
                </a:lnTo>
                <a:lnTo>
                  <a:pt x="793186" y="646797"/>
                </a:lnTo>
                <a:lnTo>
                  <a:pt x="816573" y="616716"/>
                </a:lnTo>
                <a:lnTo>
                  <a:pt x="2336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7403" y="3003804"/>
            <a:ext cx="650748" cy="315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0838" y="3081527"/>
            <a:ext cx="448945" cy="114300"/>
          </a:xfrm>
          <a:custGeom>
            <a:avLst/>
            <a:gdLst/>
            <a:ahLst/>
            <a:cxnLst/>
            <a:rect l="l" t="t" r="r" b="b"/>
            <a:pathLst>
              <a:path w="448945" h="114300">
                <a:moveTo>
                  <a:pt x="334645" y="0"/>
                </a:moveTo>
                <a:lnTo>
                  <a:pt x="334645" y="114300"/>
                </a:lnTo>
                <a:lnTo>
                  <a:pt x="410845" y="76200"/>
                </a:lnTo>
                <a:lnTo>
                  <a:pt x="353695" y="76200"/>
                </a:lnTo>
                <a:lnTo>
                  <a:pt x="353695" y="38100"/>
                </a:lnTo>
                <a:lnTo>
                  <a:pt x="410845" y="38100"/>
                </a:lnTo>
                <a:lnTo>
                  <a:pt x="334645" y="0"/>
                </a:lnTo>
                <a:close/>
              </a:path>
              <a:path w="448945" h="114300">
                <a:moveTo>
                  <a:pt x="334645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34645" y="76200"/>
                </a:lnTo>
                <a:lnTo>
                  <a:pt x="334645" y="38100"/>
                </a:lnTo>
                <a:close/>
              </a:path>
              <a:path w="448945" h="114300">
                <a:moveTo>
                  <a:pt x="410845" y="38100"/>
                </a:moveTo>
                <a:lnTo>
                  <a:pt x="353695" y="38100"/>
                </a:lnTo>
                <a:lnTo>
                  <a:pt x="353695" y="76200"/>
                </a:lnTo>
                <a:lnTo>
                  <a:pt x="410845" y="76200"/>
                </a:lnTo>
                <a:lnTo>
                  <a:pt x="448945" y="57150"/>
                </a:lnTo>
                <a:lnTo>
                  <a:pt x="41084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4947" y="1519427"/>
            <a:ext cx="200253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28288" y="1504188"/>
            <a:ext cx="1952243" cy="906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0855" y="1545336"/>
            <a:ext cx="1895856" cy="7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41017" y="981849"/>
            <a:ext cx="5407025" cy="124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Query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Language p</a:t>
            </a: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ro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b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as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SQ</a:t>
            </a:r>
            <a:r>
              <a:rPr sz="1600" spc="-12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-li</a:t>
            </a: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k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ope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at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920239" marR="1902460" algn="ctr">
              <a:lnSpc>
                <a:spcPct val="100000"/>
              </a:lnSpc>
              <a:spcBef>
                <a:spcPts val="115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Abili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filt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ws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om a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ble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 ‘whe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e’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cla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7548" y="2708148"/>
            <a:ext cx="2191512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9176" y="2692907"/>
            <a:ext cx="2097024" cy="9067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43455" y="2734055"/>
            <a:ext cx="2084832" cy="7162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10588" y="2789332"/>
            <a:ext cx="1748789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Abili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sto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lts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into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nother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73852" y="2708148"/>
            <a:ext cx="200253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97296" y="2692907"/>
            <a:ext cx="1808988" cy="906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99759" y="2734055"/>
            <a:ext cx="1895856" cy="7162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18072" y="2789332"/>
            <a:ext cx="145923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Abili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equi- joins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tw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two 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bles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9527" y="3989832"/>
            <a:ext cx="2191512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0111" y="3974591"/>
            <a:ext cx="2008632" cy="906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5435" y="4015740"/>
            <a:ext cx="2084831" cy="7162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40635" y="4071041"/>
            <a:ext cx="1694814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Abili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ge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bles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partitions (c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e,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lte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26152" y="3989832"/>
            <a:ext cx="2002536" cy="822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7488" y="3974591"/>
            <a:ext cx="1976627" cy="9067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2059" y="4015740"/>
            <a:ext cx="1895856" cy="7162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69153" y="4071041"/>
            <a:ext cx="166433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Abili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sto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lts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Had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 di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42944" y="3003804"/>
            <a:ext cx="649224" cy="3154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0678" y="3081527"/>
            <a:ext cx="448945" cy="114300"/>
          </a:xfrm>
          <a:custGeom>
            <a:avLst/>
            <a:gdLst/>
            <a:ahLst/>
            <a:cxnLst/>
            <a:rect l="l" t="t" r="r" b="b"/>
            <a:pathLst>
              <a:path w="4489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4489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448945" h="114300">
                <a:moveTo>
                  <a:pt x="448945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48945" y="76200"/>
                </a:lnTo>
                <a:lnTo>
                  <a:pt x="448945" y="381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40708" y="2529839"/>
            <a:ext cx="1272539" cy="12725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6615" y="2555748"/>
            <a:ext cx="1165860" cy="11658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56608" y="2832385"/>
            <a:ext cx="78994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IVE</a:t>
            </a:r>
            <a:endParaRPr sz="1400">
              <a:latin typeface="Tahoma"/>
              <a:cs typeface="Tahoma"/>
            </a:endParaRPr>
          </a:p>
          <a:p>
            <a:pPr marL="12700" marR="5080" indent="14605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Query L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ngu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Di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6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5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aditional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RDBMS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pc="-10" dirty="0">
              <a:hlinkClick r:id="rId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1049813"/>
            <a:ext cx="787273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Sc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ma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vs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Sc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ma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 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rite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252525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ive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 ver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ifie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the data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wh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it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ade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but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wh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que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ed.</a:t>
            </a:r>
            <a:endParaRPr sz="1400">
              <a:latin typeface="Tahoma"/>
              <a:cs typeface="Tahoma"/>
            </a:endParaRPr>
          </a:p>
          <a:p>
            <a:pPr marL="756285" marR="69215" lvl="1" indent="-286385">
              <a:lnSpc>
                <a:spcPct val="100000"/>
              </a:lnSpc>
              <a:spcBef>
                <a:spcPts val="340"/>
              </a:spcBef>
              <a:buClr>
                <a:srgbClr val="252525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Sch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ema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very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fas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tial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sinc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be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par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seri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disk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base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’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intern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t.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 ope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ju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fil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e.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Clr>
                <a:srgbClr val="252525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U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at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,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ran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acti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ndex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2194560"/>
            <a:ext cx="841248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1534" y="2329433"/>
            <a:ext cx="641350" cy="540385"/>
          </a:xfrm>
          <a:custGeom>
            <a:avLst/>
            <a:gdLst/>
            <a:ahLst/>
            <a:cxnLst/>
            <a:rect l="l" t="t" r="r" b="b"/>
            <a:pathLst>
              <a:path w="641350" h="540385">
                <a:moveTo>
                  <a:pt x="99918" y="58659"/>
                </a:moveTo>
                <a:lnTo>
                  <a:pt x="75457" y="87911"/>
                </a:lnTo>
                <a:lnTo>
                  <a:pt x="616838" y="540258"/>
                </a:lnTo>
                <a:lnTo>
                  <a:pt x="641350" y="511048"/>
                </a:lnTo>
                <a:lnTo>
                  <a:pt x="99918" y="58659"/>
                </a:lnTo>
                <a:close/>
              </a:path>
              <a:path w="641350" h="540385">
                <a:moveTo>
                  <a:pt x="0" y="0"/>
                </a:moveTo>
                <a:lnTo>
                  <a:pt x="51053" y="117093"/>
                </a:lnTo>
                <a:lnTo>
                  <a:pt x="75457" y="87911"/>
                </a:lnTo>
                <a:lnTo>
                  <a:pt x="60832" y="75692"/>
                </a:lnTo>
                <a:lnTo>
                  <a:pt x="85343" y="46482"/>
                </a:lnTo>
                <a:lnTo>
                  <a:pt x="110102" y="46482"/>
                </a:lnTo>
                <a:lnTo>
                  <a:pt x="124332" y="29464"/>
                </a:lnTo>
                <a:lnTo>
                  <a:pt x="0" y="0"/>
                </a:lnTo>
                <a:close/>
              </a:path>
              <a:path w="641350" h="540385">
                <a:moveTo>
                  <a:pt x="85343" y="46482"/>
                </a:moveTo>
                <a:lnTo>
                  <a:pt x="60832" y="75692"/>
                </a:lnTo>
                <a:lnTo>
                  <a:pt x="75457" y="87911"/>
                </a:lnTo>
                <a:lnTo>
                  <a:pt x="99918" y="58659"/>
                </a:lnTo>
                <a:lnTo>
                  <a:pt x="85343" y="46482"/>
                </a:lnTo>
                <a:close/>
              </a:path>
              <a:path w="641350" h="540385">
                <a:moveTo>
                  <a:pt x="110102" y="46482"/>
                </a:moveTo>
                <a:lnTo>
                  <a:pt x="85343" y="46482"/>
                </a:lnTo>
                <a:lnTo>
                  <a:pt x="99918" y="58659"/>
                </a:lnTo>
                <a:lnTo>
                  <a:pt x="110102" y="4648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6944" y="1286255"/>
            <a:ext cx="2122931" cy="1150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2852" y="1312163"/>
            <a:ext cx="2016252" cy="1043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6417" y="1369738"/>
            <a:ext cx="183705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ge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INYINT –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integer 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MALLINT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–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integer INT –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integer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BIGIN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 –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teger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6944" y="3208020"/>
            <a:ext cx="2122931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2852" y="3233927"/>
            <a:ext cx="2016252" cy="10439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0139" y="3392721"/>
            <a:ext cx="159385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Ty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NG 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quen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cha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34895" y="3208020"/>
            <a:ext cx="212293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0804" y="3233927"/>
            <a:ext cx="2016251" cy="1043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0179" y="3392721"/>
            <a:ext cx="1881505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Floa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ting</a:t>
            </a:r>
            <a:r>
              <a:rPr sz="1200" b="1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Po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int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Nu</a:t>
            </a:r>
            <a:r>
              <a:rPr sz="1200" b="1" spc="-2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– 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ingle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Doubl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Preci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4895" y="1286255"/>
            <a:ext cx="2122932" cy="1150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0804" y="1312163"/>
            <a:ext cx="2016251" cy="1043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8345" y="1470576"/>
            <a:ext cx="17037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Boo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200" b="1" spc="-2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an</a:t>
            </a:r>
            <a:r>
              <a:rPr sz="1200" b="1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252525"/>
                </a:solidFill>
                <a:latin typeface="Tahoma"/>
                <a:cs typeface="Tahoma"/>
              </a:rPr>
              <a:t>Ty</a:t>
            </a:r>
            <a:r>
              <a:rPr sz="1200" b="1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2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EAN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–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RU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E/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ALS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08576" y="2194560"/>
            <a:ext cx="842772" cy="740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2009" y="2329433"/>
            <a:ext cx="641350" cy="540385"/>
          </a:xfrm>
          <a:custGeom>
            <a:avLst/>
            <a:gdLst/>
            <a:ahLst/>
            <a:cxnLst/>
            <a:rect l="l" t="t" r="r" b="b"/>
            <a:pathLst>
              <a:path w="641350" h="540385">
                <a:moveTo>
                  <a:pt x="541356" y="58722"/>
                </a:moveTo>
                <a:lnTo>
                  <a:pt x="0" y="511048"/>
                </a:lnTo>
                <a:lnTo>
                  <a:pt x="24384" y="540258"/>
                </a:lnTo>
                <a:lnTo>
                  <a:pt x="565765" y="87911"/>
                </a:lnTo>
                <a:lnTo>
                  <a:pt x="541356" y="58722"/>
                </a:lnTo>
                <a:close/>
              </a:path>
              <a:path w="641350" h="540385">
                <a:moveTo>
                  <a:pt x="620956" y="46482"/>
                </a:moveTo>
                <a:lnTo>
                  <a:pt x="556005" y="46482"/>
                </a:lnTo>
                <a:lnTo>
                  <a:pt x="580389" y="75692"/>
                </a:lnTo>
                <a:lnTo>
                  <a:pt x="565765" y="87911"/>
                </a:lnTo>
                <a:lnTo>
                  <a:pt x="590168" y="117093"/>
                </a:lnTo>
                <a:lnTo>
                  <a:pt x="620956" y="46482"/>
                </a:lnTo>
                <a:close/>
              </a:path>
              <a:path w="641350" h="540385">
                <a:moveTo>
                  <a:pt x="556005" y="46482"/>
                </a:moveTo>
                <a:lnTo>
                  <a:pt x="541356" y="58722"/>
                </a:lnTo>
                <a:lnTo>
                  <a:pt x="565765" y="87911"/>
                </a:lnTo>
                <a:lnTo>
                  <a:pt x="580389" y="75692"/>
                </a:lnTo>
                <a:lnTo>
                  <a:pt x="556005" y="46482"/>
                </a:lnTo>
                <a:close/>
              </a:path>
              <a:path w="641350" h="540385">
                <a:moveTo>
                  <a:pt x="641223" y="0"/>
                </a:moveTo>
                <a:lnTo>
                  <a:pt x="516889" y="29464"/>
                </a:lnTo>
                <a:lnTo>
                  <a:pt x="541356" y="58722"/>
                </a:lnTo>
                <a:lnTo>
                  <a:pt x="556005" y="46482"/>
                </a:lnTo>
                <a:lnTo>
                  <a:pt x="620956" y="46482"/>
                </a:lnTo>
                <a:lnTo>
                  <a:pt x="64122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2682239"/>
            <a:ext cx="841248" cy="7406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1534" y="2701925"/>
            <a:ext cx="641350" cy="540385"/>
          </a:xfrm>
          <a:custGeom>
            <a:avLst/>
            <a:gdLst/>
            <a:ahLst/>
            <a:cxnLst/>
            <a:rect l="l" t="t" r="r" b="b"/>
            <a:pathLst>
              <a:path w="641350" h="540385">
                <a:moveTo>
                  <a:pt x="51053" y="423163"/>
                </a:moveTo>
                <a:lnTo>
                  <a:pt x="0" y="540257"/>
                </a:lnTo>
                <a:lnTo>
                  <a:pt x="124332" y="510794"/>
                </a:lnTo>
                <a:lnTo>
                  <a:pt x="110102" y="493775"/>
                </a:lnTo>
                <a:lnTo>
                  <a:pt x="85343" y="493775"/>
                </a:lnTo>
                <a:lnTo>
                  <a:pt x="60832" y="464566"/>
                </a:lnTo>
                <a:lnTo>
                  <a:pt x="75457" y="452346"/>
                </a:lnTo>
                <a:lnTo>
                  <a:pt x="51053" y="423163"/>
                </a:lnTo>
                <a:close/>
              </a:path>
              <a:path w="641350" h="540385">
                <a:moveTo>
                  <a:pt x="75457" y="452346"/>
                </a:moveTo>
                <a:lnTo>
                  <a:pt x="60832" y="464566"/>
                </a:lnTo>
                <a:lnTo>
                  <a:pt x="85343" y="493775"/>
                </a:lnTo>
                <a:lnTo>
                  <a:pt x="99918" y="481598"/>
                </a:lnTo>
                <a:lnTo>
                  <a:pt x="75457" y="452346"/>
                </a:lnTo>
                <a:close/>
              </a:path>
              <a:path w="641350" h="540385">
                <a:moveTo>
                  <a:pt x="99918" y="481598"/>
                </a:moveTo>
                <a:lnTo>
                  <a:pt x="85343" y="493775"/>
                </a:lnTo>
                <a:lnTo>
                  <a:pt x="110102" y="493775"/>
                </a:lnTo>
                <a:lnTo>
                  <a:pt x="99918" y="481598"/>
                </a:lnTo>
                <a:close/>
              </a:path>
              <a:path w="641350" h="540385">
                <a:moveTo>
                  <a:pt x="616838" y="0"/>
                </a:moveTo>
                <a:lnTo>
                  <a:pt x="75457" y="452346"/>
                </a:lnTo>
                <a:lnTo>
                  <a:pt x="99918" y="481598"/>
                </a:lnTo>
                <a:lnTo>
                  <a:pt x="641350" y="29210"/>
                </a:lnTo>
                <a:lnTo>
                  <a:pt x="61683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08576" y="2682239"/>
            <a:ext cx="842772" cy="740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52009" y="2701925"/>
            <a:ext cx="641350" cy="540385"/>
          </a:xfrm>
          <a:custGeom>
            <a:avLst/>
            <a:gdLst/>
            <a:ahLst/>
            <a:cxnLst/>
            <a:rect l="l" t="t" r="r" b="b"/>
            <a:pathLst>
              <a:path w="641350" h="540385">
                <a:moveTo>
                  <a:pt x="541356" y="481535"/>
                </a:moveTo>
                <a:lnTo>
                  <a:pt x="516889" y="510794"/>
                </a:lnTo>
                <a:lnTo>
                  <a:pt x="641223" y="540257"/>
                </a:lnTo>
                <a:lnTo>
                  <a:pt x="620956" y="493775"/>
                </a:lnTo>
                <a:lnTo>
                  <a:pt x="556005" y="493775"/>
                </a:lnTo>
                <a:lnTo>
                  <a:pt x="541356" y="481535"/>
                </a:lnTo>
                <a:close/>
              </a:path>
              <a:path w="641350" h="540385">
                <a:moveTo>
                  <a:pt x="565765" y="452346"/>
                </a:moveTo>
                <a:lnTo>
                  <a:pt x="541356" y="481535"/>
                </a:lnTo>
                <a:lnTo>
                  <a:pt x="556005" y="493775"/>
                </a:lnTo>
                <a:lnTo>
                  <a:pt x="580389" y="464566"/>
                </a:lnTo>
                <a:lnTo>
                  <a:pt x="565765" y="452346"/>
                </a:lnTo>
                <a:close/>
              </a:path>
              <a:path w="641350" h="540385">
                <a:moveTo>
                  <a:pt x="590168" y="423163"/>
                </a:moveTo>
                <a:lnTo>
                  <a:pt x="565765" y="452346"/>
                </a:lnTo>
                <a:lnTo>
                  <a:pt x="580389" y="464566"/>
                </a:lnTo>
                <a:lnTo>
                  <a:pt x="556005" y="493775"/>
                </a:lnTo>
                <a:lnTo>
                  <a:pt x="620956" y="493775"/>
                </a:lnTo>
                <a:lnTo>
                  <a:pt x="590168" y="423163"/>
                </a:lnTo>
                <a:close/>
              </a:path>
              <a:path w="641350" h="540385">
                <a:moveTo>
                  <a:pt x="24384" y="0"/>
                </a:moveTo>
                <a:lnTo>
                  <a:pt x="0" y="29210"/>
                </a:lnTo>
                <a:lnTo>
                  <a:pt x="541356" y="481535"/>
                </a:lnTo>
                <a:lnTo>
                  <a:pt x="565765" y="452346"/>
                </a:lnTo>
                <a:lnTo>
                  <a:pt x="2438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1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ype</a:t>
            </a:r>
            <a:r>
              <a:rPr spc="-35" dirty="0">
                <a:latin typeface="Calibri"/>
                <a:cs typeface="Calibri"/>
              </a:rPr>
              <a:t> S</a:t>
            </a:r>
            <a:r>
              <a:rPr spc="-30" dirty="0">
                <a:latin typeface="Calibri"/>
                <a:cs typeface="Calibri"/>
              </a:rPr>
              <a:t>y</a:t>
            </a:r>
            <a:r>
              <a:rPr spc="-25" dirty="0">
                <a:latin typeface="Calibri"/>
                <a:cs typeface="Calibri"/>
              </a:rPr>
              <a:t>st</a:t>
            </a:r>
            <a:r>
              <a:rPr dirty="0">
                <a:latin typeface="Calibri"/>
                <a:cs typeface="Calibri"/>
              </a:rPr>
              <a:t>em</a:t>
            </a:r>
          </a:p>
        </p:txBody>
      </p:sp>
      <p:sp>
        <p:nvSpPr>
          <p:cNvPr id="25" name="object 25"/>
          <p:cNvSpPr/>
          <p:nvPr/>
        </p:nvSpPr>
        <p:spPr>
          <a:xfrm>
            <a:off x="4041647" y="2220467"/>
            <a:ext cx="1187196" cy="11871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7555" y="2246376"/>
            <a:ext cx="1080516" cy="10805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41470" y="2559940"/>
            <a:ext cx="89154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 marR="5080" indent="-144780">
              <a:lnSpc>
                <a:spcPts val="2080"/>
              </a:lnSpc>
            </a:pP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Primit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800" spc="-1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ypes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5512" y="1128807"/>
            <a:ext cx="77228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7070" marR="5080" indent="-3215005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Complex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ypes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 be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bui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up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om 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rimiti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ypes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er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mpo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sit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ypes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ollo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ing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op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2700" spc="-5" dirty="0">
                <a:latin typeface="Calibri"/>
                <a:cs typeface="Calibri"/>
              </a:rPr>
              <a:t>Compl</a:t>
            </a:r>
            <a:r>
              <a:rPr sz="2700" spc="-3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x </a:t>
            </a:r>
            <a:r>
              <a:rPr sz="2700" spc="-12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ypes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8096" y="1551432"/>
            <a:ext cx="123444" cy="123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9817" y="15902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2727" y="1958339"/>
            <a:ext cx="6621780" cy="12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6161" y="1997201"/>
            <a:ext cx="6517005" cy="0"/>
          </a:xfrm>
          <a:custGeom>
            <a:avLst/>
            <a:gdLst/>
            <a:ahLst/>
            <a:cxnLst/>
            <a:rect l="l" t="t" r="r" b="b"/>
            <a:pathLst>
              <a:path w="6517005">
                <a:moveTo>
                  <a:pt x="0" y="0"/>
                </a:moveTo>
                <a:lnTo>
                  <a:pt x="6517005" y="0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1040" y="1571244"/>
            <a:ext cx="123444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761" y="1590294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5985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4308" y="2339339"/>
            <a:ext cx="1978151" cy="2185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0215" y="2365248"/>
            <a:ext cx="1871472" cy="2078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4746" y="2562637"/>
            <a:ext cx="1544320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19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Array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: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(ind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xabl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) El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ments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 be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sin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 [n]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nota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wh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- based)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he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0355" y="2339339"/>
            <a:ext cx="1978152" cy="2185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6264" y="2365248"/>
            <a:ext cx="1871472" cy="2078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19905" y="2562637"/>
            <a:ext cx="148717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aps: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lue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tu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ple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s)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 u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[‘el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ment 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me’]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nota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6403" y="2339339"/>
            <a:ext cx="1978152" cy="2185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2311" y="2365248"/>
            <a:ext cx="1871471" cy="2078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5293" y="2562637"/>
            <a:ext cx="148717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cts: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 u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) nota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51076" y="1978151"/>
            <a:ext cx="315468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1660" y="1997201"/>
            <a:ext cx="114300" cy="370205"/>
          </a:xfrm>
          <a:custGeom>
            <a:avLst/>
            <a:gdLst/>
            <a:ahLst/>
            <a:cxnLst/>
            <a:rect l="l" t="t" r="r" b="b"/>
            <a:pathLst>
              <a:path w="114300" h="370205">
                <a:moveTo>
                  <a:pt x="38100" y="255650"/>
                </a:moveTo>
                <a:lnTo>
                  <a:pt x="0" y="255650"/>
                </a:lnTo>
                <a:lnTo>
                  <a:pt x="57150" y="369950"/>
                </a:lnTo>
                <a:lnTo>
                  <a:pt x="104775" y="274700"/>
                </a:lnTo>
                <a:lnTo>
                  <a:pt x="38100" y="274700"/>
                </a:lnTo>
                <a:lnTo>
                  <a:pt x="38100" y="255650"/>
                </a:lnTo>
                <a:close/>
              </a:path>
              <a:path w="114300" h="370205">
                <a:moveTo>
                  <a:pt x="76200" y="0"/>
                </a:moveTo>
                <a:lnTo>
                  <a:pt x="38100" y="0"/>
                </a:lnTo>
                <a:lnTo>
                  <a:pt x="38100" y="274700"/>
                </a:lnTo>
                <a:lnTo>
                  <a:pt x="76200" y="274700"/>
                </a:lnTo>
                <a:lnTo>
                  <a:pt x="76200" y="0"/>
                </a:lnTo>
                <a:close/>
              </a:path>
              <a:path w="114300" h="370205">
                <a:moveTo>
                  <a:pt x="114300" y="255650"/>
                </a:moveTo>
                <a:lnTo>
                  <a:pt x="76200" y="255650"/>
                </a:lnTo>
                <a:lnTo>
                  <a:pt x="76200" y="274700"/>
                </a:lnTo>
                <a:lnTo>
                  <a:pt x="104775" y="274700"/>
                </a:lnTo>
                <a:lnTo>
                  <a:pt x="114300" y="2556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5028" y="1978151"/>
            <a:ext cx="315467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15611" y="1997201"/>
            <a:ext cx="114300" cy="370205"/>
          </a:xfrm>
          <a:custGeom>
            <a:avLst/>
            <a:gdLst/>
            <a:ahLst/>
            <a:cxnLst/>
            <a:rect l="l" t="t" r="r" b="b"/>
            <a:pathLst>
              <a:path w="114300" h="370205">
                <a:moveTo>
                  <a:pt x="38100" y="255650"/>
                </a:moveTo>
                <a:lnTo>
                  <a:pt x="0" y="255650"/>
                </a:lnTo>
                <a:lnTo>
                  <a:pt x="57150" y="369950"/>
                </a:lnTo>
                <a:lnTo>
                  <a:pt x="104775" y="274700"/>
                </a:lnTo>
                <a:lnTo>
                  <a:pt x="38100" y="274700"/>
                </a:lnTo>
                <a:lnTo>
                  <a:pt x="38100" y="255650"/>
                </a:lnTo>
                <a:close/>
              </a:path>
              <a:path w="114300" h="370205">
                <a:moveTo>
                  <a:pt x="76200" y="0"/>
                </a:moveTo>
                <a:lnTo>
                  <a:pt x="38100" y="0"/>
                </a:lnTo>
                <a:lnTo>
                  <a:pt x="38100" y="274700"/>
                </a:lnTo>
                <a:lnTo>
                  <a:pt x="76200" y="274700"/>
                </a:lnTo>
                <a:lnTo>
                  <a:pt x="76200" y="0"/>
                </a:lnTo>
                <a:close/>
              </a:path>
              <a:path w="114300" h="370205">
                <a:moveTo>
                  <a:pt x="114300" y="255650"/>
                </a:moveTo>
                <a:lnTo>
                  <a:pt x="76200" y="255650"/>
                </a:lnTo>
                <a:lnTo>
                  <a:pt x="76200" y="274700"/>
                </a:lnTo>
                <a:lnTo>
                  <a:pt x="104775" y="274700"/>
                </a:lnTo>
                <a:lnTo>
                  <a:pt x="114300" y="2556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9628" y="1982723"/>
            <a:ext cx="315468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30211" y="2001773"/>
            <a:ext cx="114300" cy="370205"/>
          </a:xfrm>
          <a:custGeom>
            <a:avLst/>
            <a:gdLst/>
            <a:ahLst/>
            <a:cxnLst/>
            <a:rect l="l" t="t" r="r" b="b"/>
            <a:pathLst>
              <a:path w="114300" h="370205">
                <a:moveTo>
                  <a:pt x="38100" y="255650"/>
                </a:moveTo>
                <a:lnTo>
                  <a:pt x="0" y="255650"/>
                </a:lnTo>
                <a:lnTo>
                  <a:pt x="57150" y="369950"/>
                </a:lnTo>
                <a:lnTo>
                  <a:pt x="104775" y="274700"/>
                </a:lnTo>
                <a:lnTo>
                  <a:pt x="38100" y="274700"/>
                </a:lnTo>
                <a:lnTo>
                  <a:pt x="38100" y="255650"/>
                </a:lnTo>
                <a:close/>
              </a:path>
              <a:path w="114300" h="370205">
                <a:moveTo>
                  <a:pt x="76200" y="0"/>
                </a:moveTo>
                <a:lnTo>
                  <a:pt x="38100" y="0"/>
                </a:lnTo>
                <a:lnTo>
                  <a:pt x="38100" y="274700"/>
                </a:lnTo>
                <a:lnTo>
                  <a:pt x="76200" y="274700"/>
                </a:lnTo>
                <a:lnTo>
                  <a:pt x="76200" y="0"/>
                </a:lnTo>
                <a:close/>
              </a:path>
              <a:path w="114300" h="370205">
                <a:moveTo>
                  <a:pt x="114300" y="255650"/>
                </a:moveTo>
                <a:lnTo>
                  <a:pt x="76200" y="255650"/>
                </a:lnTo>
                <a:lnTo>
                  <a:pt x="76200" y="274700"/>
                </a:lnTo>
                <a:lnTo>
                  <a:pt x="104775" y="274700"/>
                </a:lnTo>
                <a:lnTo>
                  <a:pt x="114300" y="25565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303" y="977931"/>
            <a:ext cx="159575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atabas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599440" lvl="1" indent="-228600">
              <a:lnSpc>
                <a:spcPct val="100000"/>
              </a:lnSpc>
              <a:spcBef>
                <a:spcPts val="335"/>
              </a:spcBef>
              <a:buClr>
                <a:srgbClr val="252525"/>
              </a:buClr>
              <a:buFont typeface="Wingdings"/>
              <a:buChar char=""/>
              <a:tabLst>
                <a:tab pos="60007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mespaces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730534"/>
            <a:ext cx="2522220" cy="46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Tabl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599440" lvl="1" indent="-228600">
              <a:lnSpc>
                <a:spcPct val="100000"/>
              </a:lnSpc>
              <a:spcBef>
                <a:spcPts val="335"/>
              </a:spcBef>
              <a:buClr>
                <a:srgbClr val="252525"/>
              </a:buClr>
              <a:buFont typeface="Wingdings"/>
              <a:buChar char=""/>
              <a:tabLst>
                <a:tab pos="60007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Sch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mespaces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2485421"/>
            <a:ext cx="124269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Pa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443" y="2741453"/>
            <a:ext cx="325501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ow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HDFS</a:t>
            </a:r>
            <a:endParaRPr sz="14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340"/>
              </a:spcBef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ouping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bases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som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spcBef>
                <a:spcPts val="335"/>
              </a:spcBef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303" y="3750697"/>
            <a:ext cx="3587115" cy="9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Bu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ke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us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rs</a:t>
            </a:r>
            <a:endParaRPr sz="1400">
              <a:latin typeface="Tahoma"/>
              <a:cs typeface="Tahoma"/>
            </a:endParaRPr>
          </a:p>
          <a:p>
            <a:pPr marL="637540" lvl="1" indent="-266700">
              <a:lnSpc>
                <a:spcPct val="100000"/>
              </a:lnSpc>
              <a:spcBef>
                <a:spcPts val="335"/>
              </a:spcBef>
              <a:buClr>
                <a:srgbClr val="252525"/>
              </a:buClr>
              <a:buFont typeface="Wingdings"/>
              <a:buChar char=""/>
              <a:tabLst>
                <a:tab pos="638175" algn="l"/>
              </a:tabLst>
            </a:pP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rtition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divid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f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urt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buc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  <a:p>
            <a:pPr marL="637540">
              <a:lnSpc>
                <a:spcPct val="100000"/>
              </a:lnSpc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bases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som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er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lu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637540" lvl="1" indent="-266700">
              <a:lnSpc>
                <a:spcPct val="100000"/>
              </a:lnSpc>
              <a:spcBef>
                <a:spcPts val="335"/>
              </a:spcBef>
              <a:buClr>
                <a:srgbClr val="252525"/>
              </a:buClr>
              <a:buFont typeface="Wingdings"/>
              <a:buChar char=""/>
              <a:tabLst>
                <a:tab pos="63817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Use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mpl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 Models</a:t>
            </a:r>
          </a:p>
        </p:txBody>
      </p:sp>
      <p:sp>
        <p:nvSpPr>
          <p:cNvPr id="10" name="object 10"/>
          <p:cNvSpPr/>
          <p:nvPr/>
        </p:nvSpPr>
        <p:spPr>
          <a:xfrm>
            <a:off x="4719828" y="1655064"/>
            <a:ext cx="1161288" cy="71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5735" y="1680972"/>
            <a:ext cx="1054608" cy="603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54321" y="1873716"/>
            <a:ext cx="89598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bas</a:t>
            </a:r>
            <a:r>
              <a:rPr sz="1500" spc="-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34783" y="1655064"/>
            <a:ext cx="1159764" cy="710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0692" y="1680972"/>
            <a:ext cx="1053083" cy="603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61046" y="1873716"/>
            <a:ext cx="55054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sz="15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80203" y="830580"/>
            <a:ext cx="3493007" cy="670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6111" y="856488"/>
            <a:ext cx="3386328" cy="5638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4326" y="1020349"/>
            <a:ext cx="3075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IVE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D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lari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89220" y="1385316"/>
            <a:ext cx="1085088" cy="3901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0378" y="1408557"/>
            <a:ext cx="921385" cy="246379"/>
          </a:xfrm>
          <a:custGeom>
            <a:avLst/>
            <a:gdLst/>
            <a:ahLst/>
            <a:cxnLst/>
            <a:rect l="l" t="t" r="r" b="b"/>
            <a:pathLst>
              <a:path w="921385" h="246380">
                <a:moveTo>
                  <a:pt x="66929" y="170433"/>
                </a:moveTo>
                <a:lnTo>
                  <a:pt x="0" y="225805"/>
                </a:lnTo>
                <a:lnTo>
                  <a:pt x="84455" y="246125"/>
                </a:lnTo>
                <a:lnTo>
                  <a:pt x="79279" y="223773"/>
                </a:lnTo>
                <a:lnTo>
                  <a:pt x="66039" y="223773"/>
                </a:lnTo>
                <a:lnTo>
                  <a:pt x="60198" y="198500"/>
                </a:lnTo>
                <a:lnTo>
                  <a:pt x="72752" y="195586"/>
                </a:lnTo>
                <a:lnTo>
                  <a:pt x="66929" y="170433"/>
                </a:lnTo>
                <a:close/>
              </a:path>
              <a:path w="921385" h="246380">
                <a:moveTo>
                  <a:pt x="72752" y="195586"/>
                </a:moveTo>
                <a:lnTo>
                  <a:pt x="60198" y="198500"/>
                </a:lnTo>
                <a:lnTo>
                  <a:pt x="66039" y="223773"/>
                </a:lnTo>
                <a:lnTo>
                  <a:pt x="78603" y="220855"/>
                </a:lnTo>
                <a:lnTo>
                  <a:pt x="72752" y="195586"/>
                </a:lnTo>
                <a:close/>
              </a:path>
              <a:path w="921385" h="246380">
                <a:moveTo>
                  <a:pt x="78603" y="220855"/>
                </a:moveTo>
                <a:lnTo>
                  <a:pt x="66039" y="223773"/>
                </a:lnTo>
                <a:lnTo>
                  <a:pt x="79279" y="223773"/>
                </a:lnTo>
                <a:lnTo>
                  <a:pt x="78603" y="220855"/>
                </a:lnTo>
                <a:close/>
              </a:path>
              <a:path w="921385" h="246380">
                <a:moveTo>
                  <a:pt x="915288" y="0"/>
                </a:moveTo>
                <a:lnTo>
                  <a:pt x="72752" y="195586"/>
                </a:lnTo>
                <a:lnTo>
                  <a:pt x="78603" y="220855"/>
                </a:lnTo>
                <a:lnTo>
                  <a:pt x="921131" y="25145"/>
                </a:lnTo>
                <a:lnTo>
                  <a:pt x="91528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6183" y="1385316"/>
            <a:ext cx="1083564" cy="3901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8220" y="1408557"/>
            <a:ext cx="921385" cy="246379"/>
          </a:xfrm>
          <a:custGeom>
            <a:avLst/>
            <a:gdLst/>
            <a:ahLst/>
            <a:cxnLst/>
            <a:rect l="l" t="t" r="r" b="b"/>
            <a:pathLst>
              <a:path w="921384" h="246380">
                <a:moveTo>
                  <a:pt x="842446" y="220836"/>
                </a:moveTo>
                <a:lnTo>
                  <a:pt x="836549" y="246125"/>
                </a:lnTo>
                <a:lnTo>
                  <a:pt x="921130" y="225805"/>
                </a:lnTo>
                <a:lnTo>
                  <a:pt x="918674" y="223773"/>
                </a:lnTo>
                <a:lnTo>
                  <a:pt x="855090" y="223773"/>
                </a:lnTo>
                <a:lnTo>
                  <a:pt x="842446" y="220836"/>
                </a:lnTo>
                <a:close/>
              </a:path>
              <a:path w="921384" h="246380">
                <a:moveTo>
                  <a:pt x="848338" y="195577"/>
                </a:moveTo>
                <a:lnTo>
                  <a:pt x="842446" y="220836"/>
                </a:lnTo>
                <a:lnTo>
                  <a:pt x="855090" y="223773"/>
                </a:lnTo>
                <a:lnTo>
                  <a:pt x="860932" y="198500"/>
                </a:lnTo>
                <a:lnTo>
                  <a:pt x="848338" y="195577"/>
                </a:lnTo>
                <a:close/>
              </a:path>
              <a:path w="921384" h="246380">
                <a:moveTo>
                  <a:pt x="854201" y="170433"/>
                </a:moveTo>
                <a:lnTo>
                  <a:pt x="848338" y="195577"/>
                </a:lnTo>
                <a:lnTo>
                  <a:pt x="860932" y="198500"/>
                </a:lnTo>
                <a:lnTo>
                  <a:pt x="855090" y="223773"/>
                </a:lnTo>
                <a:lnTo>
                  <a:pt x="918674" y="223773"/>
                </a:lnTo>
                <a:lnTo>
                  <a:pt x="854201" y="170433"/>
                </a:lnTo>
                <a:close/>
              </a:path>
              <a:path w="921384" h="246380">
                <a:moveTo>
                  <a:pt x="5842" y="0"/>
                </a:moveTo>
                <a:lnTo>
                  <a:pt x="0" y="25145"/>
                </a:lnTo>
                <a:lnTo>
                  <a:pt x="842446" y="220836"/>
                </a:lnTo>
                <a:lnTo>
                  <a:pt x="848338" y="195577"/>
                </a:lnTo>
                <a:lnTo>
                  <a:pt x="584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2004" y="2330195"/>
            <a:ext cx="1159763" cy="553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77911" y="2356104"/>
            <a:ext cx="1053084" cy="4465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13675" y="2454433"/>
            <a:ext cx="8502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timesta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52004" y="2839211"/>
            <a:ext cx="1159763" cy="553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77911" y="2865120"/>
            <a:ext cx="1053084" cy="4465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57184" y="2964592"/>
            <a:ext cx="52006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rid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52004" y="3349752"/>
            <a:ext cx="1159763" cy="553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77911" y="3375659"/>
            <a:ext cx="1053084" cy="4465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90433" y="3474497"/>
            <a:ext cx="8540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r_ur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52004" y="3860291"/>
            <a:ext cx="1159763" cy="551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7911" y="3886200"/>
            <a:ext cx="1053084" cy="445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72730" y="3984226"/>
            <a:ext cx="71247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page_u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52004" y="4369308"/>
            <a:ext cx="1159763" cy="553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77911" y="4395215"/>
            <a:ext cx="1053084" cy="4465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134857" y="4494714"/>
            <a:ext cx="1917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61276" y="2263139"/>
            <a:ext cx="242316" cy="2749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43571" y="2285238"/>
            <a:ext cx="78105" cy="2586355"/>
          </a:xfrm>
          <a:custGeom>
            <a:avLst/>
            <a:gdLst/>
            <a:ahLst/>
            <a:cxnLst/>
            <a:rect l="l" t="t" r="r" b="b"/>
            <a:pathLst>
              <a:path w="78104" h="2586354">
                <a:moveTo>
                  <a:pt x="25907" y="2508580"/>
                </a:moveTo>
                <a:lnTo>
                  <a:pt x="0" y="2508580"/>
                </a:lnTo>
                <a:lnTo>
                  <a:pt x="38861" y="2586304"/>
                </a:lnTo>
                <a:lnTo>
                  <a:pt x="71240" y="2521546"/>
                </a:lnTo>
                <a:lnTo>
                  <a:pt x="25907" y="2521546"/>
                </a:lnTo>
                <a:lnTo>
                  <a:pt x="25907" y="2508580"/>
                </a:lnTo>
                <a:close/>
              </a:path>
              <a:path w="78104" h="2586354">
                <a:moveTo>
                  <a:pt x="51816" y="0"/>
                </a:moveTo>
                <a:lnTo>
                  <a:pt x="25907" y="0"/>
                </a:lnTo>
                <a:lnTo>
                  <a:pt x="25907" y="2521546"/>
                </a:lnTo>
                <a:lnTo>
                  <a:pt x="51816" y="2521546"/>
                </a:lnTo>
                <a:lnTo>
                  <a:pt x="51816" y="0"/>
                </a:lnTo>
                <a:close/>
              </a:path>
              <a:path w="78104" h="2586354">
                <a:moveTo>
                  <a:pt x="77724" y="2508580"/>
                </a:moveTo>
                <a:lnTo>
                  <a:pt x="51816" y="2508580"/>
                </a:lnTo>
                <a:lnTo>
                  <a:pt x="51816" y="2521546"/>
                </a:lnTo>
                <a:lnTo>
                  <a:pt x="71240" y="2521546"/>
                </a:lnTo>
                <a:lnTo>
                  <a:pt x="77724" y="250858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9000" y="2478023"/>
            <a:ext cx="521207" cy="2423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82433" y="2540507"/>
            <a:ext cx="356870" cy="78105"/>
          </a:xfrm>
          <a:custGeom>
            <a:avLst/>
            <a:gdLst/>
            <a:ahLst/>
            <a:cxnLst/>
            <a:rect l="l" t="t" r="r" b="b"/>
            <a:pathLst>
              <a:path w="356870" h="78105">
                <a:moveTo>
                  <a:pt x="278892" y="0"/>
                </a:moveTo>
                <a:lnTo>
                  <a:pt x="278892" y="77724"/>
                </a:lnTo>
                <a:lnTo>
                  <a:pt x="330708" y="51816"/>
                </a:lnTo>
                <a:lnTo>
                  <a:pt x="291846" y="51816"/>
                </a:lnTo>
                <a:lnTo>
                  <a:pt x="291846" y="25908"/>
                </a:lnTo>
                <a:lnTo>
                  <a:pt x="330708" y="25908"/>
                </a:lnTo>
                <a:lnTo>
                  <a:pt x="278892" y="0"/>
                </a:lnTo>
                <a:close/>
              </a:path>
              <a:path w="356870" h="78105">
                <a:moveTo>
                  <a:pt x="2788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78892" y="51816"/>
                </a:lnTo>
                <a:lnTo>
                  <a:pt x="278892" y="25908"/>
                </a:lnTo>
                <a:close/>
              </a:path>
              <a:path w="356870" h="78105">
                <a:moveTo>
                  <a:pt x="330708" y="25908"/>
                </a:moveTo>
                <a:lnTo>
                  <a:pt x="291846" y="25908"/>
                </a:lnTo>
                <a:lnTo>
                  <a:pt x="291846" y="51816"/>
                </a:lnTo>
                <a:lnTo>
                  <a:pt x="330708" y="51816"/>
                </a:lnTo>
                <a:lnTo>
                  <a:pt x="356616" y="38862"/>
                </a:lnTo>
                <a:lnTo>
                  <a:pt x="330708" y="259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39000" y="2988564"/>
            <a:ext cx="521207" cy="2423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82433" y="3051048"/>
            <a:ext cx="356870" cy="78105"/>
          </a:xfrm>
          <a:custGeom>
            <a:avLst/>
            <a:gdLst/>
            <a:ahLst/>
            <a:cxnLst/>
            <a:rect l="l" t="t" r="r" b="b"/>
            <a:pathLst>
              <a:path w="356870" h="78105">
                <a:moveTo>
                  <a:pt x="278892" y="0"/>
                </a:moveTo>
                <a:lnTo>
                  <a:pt x="278892" y="77724"/>
                </a:lnTo>
                <a:lnTo>
                  <a:pt x="330708" y="51815"/>
                </a:lnTo>
                <a:lnTo>
                  <a:pt x="291846" y="51815"/>
                </a:lnTo>
                <a:lnTo>
                  <a:pt x="291846" y="25907"/>
                </a:lnTo>
                <a:lnTo>
                  <a:pt x="330708" y="25907"/>
                </a:lnTo>
                <a:lnTo>
                  <a:pt x="278892" y="0"/>
                </a:lnTo>
                <a:close/>
              </a:path>
              <a:path w="356870" h="78105">
                <a:moveTo>
                  <a:pt x="2788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78892" y="51815"/>
                </a:lnTo>
                <a:lnTo>
                  <a:pt x="278892" y="25907"/>
                </a:lnTo>
                <a:close/>
              </a:path>
              <a:path w="356870" h="78105">
                <a:moveTo>
                  <a:pt x="330708" y="25907"/>
                </a:moveTo>
                <a:lnTo>
                  <a:pt x="291846" y="25907"/>
                </a:lnTo>
                <a:lnTo>
                  <a:pt x="291846" y="51815"/>
                </a:lnTo>
                <a:lnTo>
                  <a:pt x="330708" y="51815"/>
                </a:lnTo>
                <a:lnTo>
                  <a:pt x="356616" y="38862"/>
                </a:lnTo>
                <a:lnTo>
                  <a:pt x="330708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4428" y="3497579"/>
            <a:ext cx="521207" cy="2423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7861" y="3560064"/>
            <a:ext cx="356870" cy="78105"/>
          </a:xfrm>
          <a:custGeom>
            <a:avLst/>
            <a:gdLst/>
            <a:ahLst/>
            <a:cxnLst/>
            <a:rect l="l" t="t" r="r" b="b"/>
            <a:pathLst>
              <a:path w="356870" h="78104">
                <a:moveTo>
                  <a:pt x="278892" y="0"/>
                </a:moveTo>
                <a:lnTo>
                  <a:pt x="278892" y="77724"/>
                </a:lnTo>
                <a:lnTo>
                  <a:pt x="330707" y="51816"/>
                </a:lnTo>
                <a:lnTo>
                  <a:pt x="291846" y="51816"/>
                </a:lnTo>
                <a:lnTo>
                  <a:pt x="291846" y="25908"/>
                </a:lnTo>
                <a:lnTo>
                  <a:pt x="330708" y="25908"/>
                </a:lnTo>
                <a:lnTo>
                  <a:pt x="278892" y="0"/>
                </a:lnTo>
                <a:close/>
              </a:path>
              <a:path w="356870" h="78104">
                <a:moveTo>
                  <a:pt x="2788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78892" y="51816"/>
                </a:lnTo>
                <a:lnTo>
                  <a:pt x="278892" y="25908"/>
                </a:lnTo>
                <a:close/>
              </a:path>
              <a:path w="356870" h="78104">
                <a:moveTo>
                  <a:pt x="330708" y="25908"/>
                </a:moveTo>
                <a:lnTo>
                  <a:pt x="291846" y="25908"/>
                </a:lnTo>
                <a:lnTo>
                  <a:pt x="291846" y="51816"/>
                </a:lnTo>
                <a:lnTo>
                  <a:pt x="330707" y="51816"/>
                </a:lnTo>
                <a:lnTo>
                  <a:pt x="356616" y="38862"/>
                </a:lnTo>
                <a:lnTo>
                  <a:pt x="330708" y="259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4428" y="4008120"/>
            <a:ext cx="521207" cy="2423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77861" y="4070603"/>
            <a:ext cx="356870" cy="78105"/>
          </a:xfrm>
          <a:custGeom>
            <a:avLst/>
            <a:gdLst/>
            <a:ahLst/>
            <a:cxnLst/>
            <a:rect l="l" t="t" r="r" b="b"/>
            <a:pathLst>
              <a:path w="356870" h="78104">
                <a:moveTo>
                  <a:pt x="278892" y="0"/>
                </a:moveTo>
                <a:lnTo>
                  <a:pt x="278892" y="77724"/>
                </a:lnTo>
                <a:lnTo>
                  <a:pt x="330708" y="51816"/>
                </a:lnTo>
                <a:lnTo>
                  <a:pt x="291846" y="51816"/>
                </a:lnTo>
                <a:lnTo>
                  <a:pt x="291846" y="25908"/>
                </a:lnTo>
                <a:lnTo>
                  <a:pt x="330708" y="25908"/>
                </a:lnTo>
                <a:lnTo>
                  <a:pt x="278892" y="0"/>
                </a:lnTo>
                <a:close/>
              </a:path>
              <a:path w="356870" h="78104">
                <a:moveTo>
                  <a:pt x="2788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78892" y="51816"/>
                </a:lnTo>
                <a:lnTo>
                  <a:pt x="278892" y="25908"/>
                </a:lnTo>
                <a:close/>
              </a:path>
              <a:path w="356870" h="78104">
                <a:moveTo>
                  <a:pt x="330708" y="25908"/>
                </a:moveTo>
                <a:lnTo>
                  <a:pt x="291846" y="25908"/>
                </a:lnTo>
                <a:lnTo>
                  <a:pt x="291846" y="51816"/>
                </a:lnTo>
                <a:lnTo>
                  <a:pt x="330708" y="51816"/>
                </a:lnTo>
                <a:lnTo>
                  <a:pt x="356616" y="38862"/>
                </a:lnTo>
                <a:lnTo>
                  <a:pt x="330708" y="259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4428" y="4518659"/>
            <a:ext cx="521207" cy="2423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77861" y="4581144"/>
            <a:ext cx="356870" cy="78105"/>
          </a:xfrm>
          <a:custGeom>
            <a:avLst/>
            <a:gdLst/>
            <a:ahLst/>
            <a:cxnLst/>
            <a:rect l="l" t="t" r="r" b="b"/>
            <a:pathLst>
              <a:path w="356870" h="78104">
                <a:moveTo>
                  <a:pt x="278892" y="0"/>
                </a:moveTo>
                <a:lnTo>
                  <a:pt x="278892" y="77723"/>
                </a:lnTo>
                <a:lnTo>
                  <a:pt x="330708" y="51815"/>
                </a:lnTo>
                <a:lnTo>
                  <a:pt x="291846" y="51815"/>
                </a:lnTo>
                <a:lnTo>
                  <a:pt x="291846" y="25907"/>
                </a:lnTo>
                <a:lnTo>
                  <a:pt x="330708" y="25907"/>
                </a:lnTo>
                <a:lnTo>
                  <a:pt x="278892" y="0"/>
                </a:lnTo>
                <a:close/>
              </a:path>
              <a:path w="356870" h="78104">
                <a:moveTo>
                  <a:pt x="2788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78892" y="51815"/>
                </a:lnTo>
                <a:lnTo>
                  <a:pt x="278892" y="25907"/>
                </a:lnTo>
                <a:close/>
              </a:path>
              <a:path w="356870" h="78104">
                <a:moveTo>
                  <a:pt x="330708" y="25907"/>
                </a:moveTo>
                <a:lnTo>
                  <a:pt x="291846" y="25907"/>
                </a:lnTo>
                <a:lnTo>
                  <a:pt x="291846" y="51815"/>
                </a:lnTo>
                <a:lnTo>
                  <a:pt x="330708" y="51815"/>
                </a:lnTo>
                <a:lnTo>
                  <a:pt x="356616" y="38861"/>
                </a:lnTo>
                <a:lnTo>
                  <a:pt x="330708" y="25907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pc="-6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arti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191" y="1151413"/>
            <a:ext cx="745426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735" marR="5080" indent="-661670">
              <a:lnSpc>
                <a:spcPct val="100000"/>
              </a:lnSpc>
            </a:pP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Par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iti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b="1" spc="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mea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divid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ng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ble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into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ined parts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based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lue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a p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rtiti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lu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suc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 a d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e.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ste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do que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ri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slic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dat</a:t>
            </a:r>
            <a:r>
              <a:rPr sz="1400" spc="1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2911" y="3125723"/>
            <a:ext cx="1627632" cy="12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8820" y="3151632"/>
            <a:ext cx="1520952" cy="1136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3351" y="3383250"/>
            <a:ext cx="1116965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98700"/>
              </a:lnSpc>
            </a:pP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artit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ys de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ter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mine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2671" y="3125723"/>
            <a:ext cx="1627631" cy="12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8579" y="3151632"/>
            <a:ext cx="1520952" cy="1136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6977" y="3269458"/>
            <a:ext cx="135255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000"/>
              </a:lnSpc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nique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of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rtit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ys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defines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 p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rtit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tab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79008" y="3125723"/>
            <a:ext cx="1627632" cy="12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4915" y="3151632"/>
            <a:ext cx="1520952" cy="1136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95847" y="3387187"/>
            <a:ext cx="1359535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98100"/>
              </a:lnSpc>
            </a:pP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artit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ons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e named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tes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eni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nce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0988" y="2473451"/>
            <a:ext cx="2115312" cy="819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2145" y="2495423"/>
            <a:ext cx="1951989" cy="669925"/>
          </a:xfrm>
          <a:custGeom>
            <a:avLst/>
            <a:gdLst/>
            <a:ahLst/>
            <a:cxnLst/>
            <a:rect l="l" t="t" r="r" b="b"/>
            <a:pathLst>
              <a:path w="1951989" h="669925">
                <a:moveTo>
                  <a:pt x="61595" y="595629"/>
                </a:moveTo>
                <a:lnTo>
                  <a:pt x="0" y="656970"/>
                </a:lnTo>
                <a:lnTo>
                  <a:pt x="85979" y="669416"/>
                </a:lnTo>
                <a:lnTo>
                  <a:pt x="79221" y="648969"/>
                </a:lnTo>
                <a:lnTo>
                  <a:pt x="65531" y="648969"/>
                </a:lnTo>
                <a:lnTo>
                  <a:pt x="57404" y="624332"/>
                </a:lnTo>
                <a:lnTo>
                  <a:pt x="69731" y="620251"/>
                </a:lnTo>
                <a:lnTo>
                  <a:pt x="61595" y="595629"/>
                </a:lnTo>
                <a:close/>
              </a:path>
              <a:path w="1951989" h="669925">
                <a:moveTo>
                  <a:pt x="69731" y="620251"/>
                </a:moveTo>
                <a:lnTo>
                  <a:pt x="57404" y="624332"/>
                </a:lnTo>
                <a:lnTo>
                  <a:pt x="65531" y="648969"/>
                </a:lnTo>
                <a:lnTo>
                  <a:pt x="77872" y="644884"/>
                </a:lnTo>
                <a:lnTo>
                  <a:pt x="69731" y="620251"/>
                </a:lnTo>
                <a:close/>
              </a:path>
              <a:path w="1951989" h="669925">
                <a:moveTo>
                  <a:pt x="77872" y="644884"/>
                </a:moveTo>
                <a:lnTo>
                  <a:pt x="65531" y="648969"/>
                </a:lnTo>
                <a:lnTo>
                  <a:pt x="79221" y="648969"/>
                </a:lnTo>
                <a:lnTo>
                  <a:pt x="77872" y="644884"/>
                </a:lnTo>
                <a:close/>
              </a:path>
              <a:path w="1951989" h="669925">
                <a:moveTo>
                  <a:pt x="1943354" y="0"/>
                </a:moveTo>
                <a:lnTo>
                  <a:pt x="69731" y="620251"/>
                </a:lnTo>
                <a:lnTo>
                  <a:pt x="77872" y="644884"/>
                </a:lnTo>
                <a:lnTo>
                  <a:pt x="1951482" y="24637"/>
                </a:lnTo>
                <a:lnTo>
                  <a:pt x="194335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90288" y="2473451"/>
            <a:ext cx="2115312" cy="819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2705" y="2495423"/>
            <a:ext cx="1951989" cy="669925"/>
          </a:xfrm>
          <a:custGeom>
            <a:avLst/>
            <a:gdLst/>
            <a:ahLst/>
            <a:cxnLst/>
            <a:rect l="l" t="t" r="r" b="b"/>
            <a:pathLst>
              <a:path w="1951990" h="669925">
                <a:moveTo>
                  <a:pt x="1873609" y="644884"/>
                </a:moveTo>
                <a:lnTo>
                  <a:pt x="1865503" y="669416"/>
                </a:lnTo>
                <a:lnTo>
                  <a:pt x="1951482" y="656970"/>
                </a:lnTo>
                <a:lnTo>
                  <a:pt x="1943447" y="648969"/>
                </a:lnTo>
                <a:lnTo>
                  <a:pt x="1885950" y="648969"/>
                </a:lnTo>
                <a:lnTo>
                  <a:pt x="1873609" y="644884"/>
                </a:lnTo>
                <a:close/>
              </a:path>
              <a:path w="1951990" h="669925">
                <a:moveTo>
                  <a:pt x="1881750" y="620251"/>
                </a:moveTo>
                <a:lnTo>
                  <a:pt x="1873609" y="644884"/>
                </a:lnTo>
                <a:lnTo>
                  <a:pt x="1885950" y="648969"/>
                </a:lnTo>
                <a:lnTo>
                  <a:pt x="1894077" y="624332"/>
                </a:lnTo>
                <a:lnTo>
                  <a:pt x="1881750" y="620251"/>
                </a:lnTo>
                <a:close/>
              </a:path>
              <a:path w="1951990" h="669925">
                <a:moveTo>
                  <a:pt x="1889887" y="595629"/>
                </a:moveTo>
                <a:lnTo>
                  <a:pt x="1881750" y="620251"/>
                </a:lnTo>
                <a:lnTo>
                  <a:pt x="1894077" y="624332"/>
                </a:lnTo>
                <a:lnTo>
                  <a:pt x="1885950" y="648969"/>
                </a:lnTo>
                <a:lnTo>
                  <a:pt x="1943447" y="648969"/>
                </a:lnTo>
                <a:lnTo>
                  <a:pt x="1889887" y="595629"/>
                </a:lnTo>
                <a:close/>
              </a:path>
              <a:path w="1951990" h="669925">
                <a:moveTo>
                  <a:pt x="8128" y="0"/>
                </a:moveTo>
                <a:lnTo>
                  <a:pt x="0" y="24637"/>
                </a:lnTo>
                <a:lnTo>
                  <a:pt x="1873609" y="644884"/>
                </a:lnTo>
                <a:lnTo>
                  <a:pt x="1881750" y="620251"/>
                </a:lnTo>
                <a:lnTo>
                  <a:pt x="812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18659" y="2485644"/>
            <a:ext cx="242315" cy="8077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0702" y="2507614"/>
            <a:ext cx="78105" cy="645160"/>
          </a:xfrm>
          <a:custGeom>
            <a:avLst/>
            <a:gdLst/>
            <a:ahLst/>
            <a:cxnLst/>
            <a:rect l="l" t="t" r="r" b="b"/>
            <a:pathLst>
              <a:path w="78104" h="645160">
                <a:moveTo>
                  <a:pt x="25845" y="567182"/>
                </a:moveTo>
                <a:lnTo>
                  <a:pt x="0" y="567309"/>
                </a:lnTo>
                <a:lnTo>
                  <a:pt x="39243" y="644779"/>
                </a:lnTo>
                <a:lnTo>
                  <a:pt x="71195" y="580136"/>
                </a:lnTo>
                <a:lnTo>
                  <a:pt x="25908" y="580136"/>
                </a:lnTo>
                <a:lnTo>
                  <a:pt x="25845" y="567182"/>
                </a:lnTo>
                <a:close/>
              </a:path>
              <a:path w="78104" h="645160">
                <a:moveTo>
                  <a:pt x="51753" y="567055"/>
                </a:moveTo>
                <a:lnTo>
                  <a:pt x="25845" y="567182"/>
                </a:lnTo>
                <a:lnTo>
                  <a:pt x="25908" y="580136"/>
                </a:lnTo>
                <a:lnTo>
                  <a:pt x="51815" y="580009"/>
                </a:lnTo>
                <a:lnTo>
                  <a:pt x="51753" y="567055"/>
                </a:lnTo>
                <a:close/>
              </a:path>
              <a:path w="78104" h="645160">
                <a:moveTo>
                  <a:pt x="77724" y="566928"/>
                </a:moveTo>
                <a:lnTo>
                  <a:pt x="51753" y="567055"/>
                </a:lnTo>
                <a:lnTo>
                  <a:pt x="51815" y="580009"/>
                </a:lnTo>
                <a:lnTo>
                  <a:pt x="25908" y="580136"/>
                </a:lnTo>
                <a:lnTo>
                  <a:pt x="71195" y="580136"/>
                </a:lnTo>
                <a:lnTo>
                  <a:pt x="77724" y="566928"/>
                </a:lnTo>
                <a:close/>
              </a:path>
              <a:path w="78104" h="645160">
                <a:moveTo>
                  <a:pt x="49022" y="0"/>
                </a:moveTo>
                <a:lnTo>
                  <a:pt x="23113" y="127"/>
                </a:lnTo>
                <a:lnTo>
                  <a:pt x="25845" y="567182"/>
                </a:lnTo>
                <a:lnTo>
                  <a:pt x="51753" y="567055"/>
                </a:lnTo>
                <a:lnTo>
                  <a:pt x="4902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64508" y="2040635"/>
            <a:ext cx="1203960" cy="669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0415" y="2066544"/>
            <a:ext cx="1097280" cy="562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14876" y="2236101"/>
            <a:ext cx="850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art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io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7288" y="1040161"/>
            <a:ext cx="7946390" cy="262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6235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Crea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Database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dat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base</a:t>
            </a:r>
            <a:r>
              <a:rPr sz="1400" spc="-2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il;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4"/>
              </a:spcBef>
              <a:buClr>
                <a:srgbClr val="00AFEF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6235" algn="l"/>
              </a:tabLst>
            </a:pP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Database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Use</a:t>
            </a:r>
            <a:r>
              <a:rPr sz="1400" spc="-4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il;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8"/>
              </a:spcBef>
              <a:buClr>
                <a:srgbClr val="00AFEF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6235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Crea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table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fo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 storing transacti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records</a:t>
            </a:r>
            <a:endParaRPr sz="140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ble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xn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no</a:t>
            </a:r>
            <a:r>
              <a:rPr sz="1400" spc="-4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txndat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400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custn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2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 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mou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DOUBLE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cat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eg</a:t>
            </a:r>
            <a:r>
              <a:rPr sz="1400" spc="5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ry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oduct</a:t>
            </a:r>
            <a:r>
              <a:rPr sz="1400" spc="-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ci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NG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ing,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Sp</a:t>
            </a:r>
            <a:r>
              <a:rPr sz="1400" spc="5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ndby</a:t>
            </a:r>
            <a:r>
              <a:rPr sz="1400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ow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rm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limited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Fi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lds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term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te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d</a:t>
            </a:r>
            <a:r>
              <a:rPr sz="1400" spc="-3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by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‘</a:t>
            </a:r>
            <a:r>
              <a:rPr sz="1400" spc="-140" dirty="0">
                <a:solidFill>
                  <a:srgbClr val="6F2F9F"/>
                </a:solidFill>
                <a:latin typeface="Tahoma"/>
                <a:cs typeface="Tahoma"/>
              </a:rPr>
              <a:t>,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’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ed</a:t>
            </a:r>
            <a:r>
              <a:rPr sz="1400" spc="-3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textfile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abase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5028" y="2002535"/>
            <a:ext cx="2060448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761" y="2109216"/>
            <a:ext cx="1861185" cy="544195"/>
          </a:xfrm>
          <a:custGeom>
            <a:avLst/>
            <a:gdLst/>
            <a:ahLst/>
            <a:cxnLst/>
            <a:rect l="l" t="t" r="r" b="b"/>
            <a:pathLst>
              <a:path w="1861185" h="544194">
                <a:moveTo>
                  <a:pt x="74330" y="37854"/>
                </a:moveTo>
                <a:lnTo>
                  <a:pt x="49607" y="44587"/>
                </a:lnTo>
                <a:lnTo>
                  <a:pt x="67702" y="62901"/>
                </a:lnTo>
                <a:lnTo>
                  <a:pt x="1854073" y="543813"/>
                </a:lnTo>
                <a:lnTo>
                  <a:pt x="1860803" y="518794"/>
                </a:lnTo>
                <a:lnTo>
                  <a:pt x="74330" y="37854"/>
                </a:lnTo>
                <a:close/>
              </a:path>
              <a:path w="1861185" h="544194">
                <a:moveTo>
                  <a:pt x="115062" y="0"/>
                </a:moveTo>
                <a:lnTo>
                  <a:pt x="108203" y="1777"/>
                </a:lnTo>
                <a:lnTo>
                  <a:pt x="0" y="31241"/>
                </a:lnTo>
                <a:lnTo>
                  <a:pt x="78990" y="111125"/>
                </a:lnTo>
                <a:lnTo>
                  <a:pt x="83820" y="116077"/>
                </a:lnTo>
                <a:lnTo>
                  <a:pt x="92075" y="116077"/>
                </a:lnTo>
                <a:lnTo>
                  <a:pt x="97154" y="111125"/>
                </a:lnTo>
                <a:lnTo>
                  <a:pt x="102235" y="106044"/>
                </a:lnTo>
                <a:lnTo>
                  <a:pt x="102235" y="97916"/>
                </a:lnTo>
                <a:lnTo>
                  <a:pt x="97282" y="92836"/>
                </a:lnTo>
                <a:lnTo>
                  <a:pt x="67702" y="62901"/>
                </a:lnTo>
                <a:lnTo>
                  <a:pt x="21336" y="50418"/>
                </a:lnTo>
                <a:lnTo>
                  <a:pt x="28066" y="25400"/>
                </a:lnTo>
                <a:lnTo>
                  <a:pt x="120423" y="25400"/>
                </a:lnTo>
                <a:lnTo>
                  <a:pt x="121920" y="25018"/>
                </a:lnTo>
                <a:lnTo>
                  <a:pt x="125984" y="17906"/>
                </a:lnTo>
                <a:lnTo>
                  <a:pt x="124078" y="10921"/>
                </a:lnTo>
                <a:lnTo>
                  <a:pt x="122174" y="4063"/>
                </a:lnTo>
                <a:lnTo>
                  <a:pt x="115062" y="0"/>
                </a:lnTo>
                <a:close/>
              </a:path>
              <a:path w="1861185" h="544194">
                <a:moveTo>
                  <a:pt x="28066" y="25400"/>
                </a:moveTo>
                <a:lnTo>
                  <a:pt x="21336" y="50418"/>
                </a:lnTo>
                <a:lnTo>
                  <a:pt x="67702" y="62901"/>
                </a:lnTo>
                <a:lnTo>
                  <a:pt x="55368" y="50418"/>
                </a:lnTo>
                <a:lnTo>
                  <a:pt x="28193" y="50418"/>
                </a:lnTo>
                <a:lnTo>
                  <a:pt x="34036" y="28828"/>
                </a:lnTo>
                <a:lnTo>
                  <a:pt x="40804" y="28828"/>
                </a:lnTo>
                <a:lnTo>
                  <a:pt x="28066" y="25400"/>
                </a:lnTo>
                <a:close/>
              </a:path>
              <a:path w="1861185" h="544194">
                <a:moveTo>
                  <a:pt x="34036" y="28828"/>
                </a:moveTo>
                <a:lnTo>
                  <a:pt x="28193" y="50418"/>
                </a:lnTo>
                <a:lnTo>
                  <a:pt x="49607" y="44587"/>
                </a:lnTo>
                <a:lnTo>
                  <a:pt x="34036" y="28828"/>
                </a:lnTo>
                <a:close/>
              </a:path>
              <a:path w="1861185" h="544194">
                <a:moveTo>
                  <a:pt x="49607" y="44587"/>
                </a:moveTo>
                <a:lnTo>
                  <a:pt x="28193" y="50418"/>
                </a:lnTo>
                <a:lnTo>
                  <a:pt x="55368" y="50418"/>
                </a:lnTo>
                <a:lnTo>
                  <a:pt x="49607" y="44587"/>
                </a:lnTo>
                <a:close/>
              </a:path>
              <a:path w="1861185" h="544194">
                <a:moveTo>
                  <a:pt x="40804" y="28828"/>
                </a:moveTo>
                <a:lnTo>
                  <a:pt x="34036" y="28828"/>
                </a:lnTo>
                <a:lnTo>
                  <a:pt x="49607" y="44587"/>
                </a:lnTo>
                <a:lnTo>
                  <a:pt x="74330" y="37854"/>
                </a:lnTo>
                <a:lnTo>
                  <a:pt x="40804" y="28828"/>
                </a:lnTo>
                <a:close/>
              </a:path>
              <a:path w="1861185" h="544194">
                <a:moveTo>
                  <a:pt x="120423" y="25400"/>
                </a:moveTo>
                <a:lnTo>
                  <a:pt x="28066" y="25400"/>
                </a:lnTo>
                <a:lnTo>
                  <a:pt x="74330" y="37854"/>
                </a:lnTo>
                <a:lnTo>
                  <a:pt x="114935" y="26796"/>
                </a:lnTo>
                <a:lnTo>
                  <a:pt x="120423" y="2540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9067" y="2258567"/>
            <a:ext cx="2555747" cy="754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3659" y="2314955"/>
            <a:ext cx="2225040" cy="693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4976" y="2284476"/>
            <a:ext cx="2449067" cy="64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70" y="1064164"/>
            <a:ext cx="8001634" cy="249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Crea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the table in another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not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wa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ehouse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252525"/>
              </a:buClr>
              <a:buFont typeface="Wingdings"/>
              <a:buChar char=""/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 manag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hive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CRE</a:t>
            </a:r>
            <a:r>
              <a:rPr sz="1400" spc="-9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TE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EXTER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NA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AB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xt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l_</a:t>
            </a:r>
            <a:r>
              <a:rPr sz="1400" spc="-16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ble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dum</a:t>
            </a:r>
            <a:r>
              <a:rPr sz="1400" spc="-20" dirty="0">
                <a:solidFill>
                  <a:srgbClr val="6F2F9F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y</a:t>
            </a:r>
            <a:r>
              <a:rPr sz="1400" spc="-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NG)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9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ION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‘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user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x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na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l_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bl</a:t>
            </a:r>
            <a:r>
              <a:rPr sz="1400" spc="10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’;</a:t>
            </a:r>
            <a:endParaRPr sz="1400">
              <a:latin typeface="Tahoma"/>
              <a:cs typeface="Tahoma"/>
            </a:endParaRPr>
          </a:p>
          <a:p>
            <a:pPr marL="6731000" marR="5080" indent="-648335">
              <a:lnSpc>
                <a:spcPct val="100000"/>
              </a:lnSpc>
              <a:spcBef>
                <a:spcPts val="98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eed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sp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hd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 l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cati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ive</a:t>
            </a:r>
            <a:r>
              <a:rPr sz="1400" b="1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 d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te</a:t>
            </a:r>
            <a:r>
              <a:rPr sz="1400" b="1" spc="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the table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(o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h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fi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le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s)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ven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wh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the tabl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are dropp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708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av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ouc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only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metad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ut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bles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x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ernal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0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ables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6679" y="1121569"/>
            <a:ext cx="5615940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7815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Lo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dat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int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the tab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53657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537210" algn="l"/>
              </a:tabLst>
            </a:pP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OAD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D</a:t>
            </a:r>
            <a:r>
              <a:rPr sz="1400" spc="-90" dirty="0">
                <a:solidFill>
                  <a:srgbClr val="00AFEF"/>
                </a:solidFill>
                <a:latin typeface="Tahoma"/>
                <a:cs typeface="Tahoma"/>
              </a:rPr>
              <a:t>AT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A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OC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00AFEF"/>
                </a:solidFill>
                <a:latin typeface="Tahoma"/>
                <a:cs typeface="Tahoma"/>
              </a:rPr>
              <a:t>P</a:t>
            </a:r>
            <a:r>
              <a:rPr sz="1400" spc="-90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TH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’/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home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ubu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no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tr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da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.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cs</a:t>
            </a:r>
            <a:r>
              <a:rPr sz="1400" spc="20" dirty="0">
                <a:solidFill>
                  <a:srgbClr val="6F2F9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’</a:t>
            </a:r>
            <a:endParaRPr sz="1400">
              <a:latin typeface="Tahoma"/>
              <a:cs typeface="Tahoma"/>
            </a:endParaRPr>
          </a:p>
          <a:p>
            <a:pPr marL="53657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537210" algn="l"/>
              </a:tabLst>
            </a:pP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OV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TE</a:t>
            </a:r>
            <a:r>
              <a:rPr sz="1400" spc="-4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AB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 </a:t>
            </a:r>
            <a:r>
              <a:rPr sz="1400" spc="1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Clr>
                <a:srgbClr val="00AFEF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97815" algn="l"/>
              </a:tabLst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scribing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metadata</a:t>
            </a:r>
            <a:r>
              <a:rPr sz="1400" b="1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ma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f the table</a:t>
            </a:r>
            <a:endParaRPr sz="1400">
              <a:latin typeface="Tahoma"/>
              <a:cs typeface="Tahoma"/>
            </a:endParaRPr>
          </a:p>
          <a:p>
            <a:pPr marL="536575" lvl="1" indent="-286385">
              <a:lnSpc>
                <a:spcPct val="100000"/>
              </a:lnSpc>
              <a:spcBef>
                <a:spcPts val="340"/>
              </a:spcBef>
              <a:buClr>
                <a:srgbClr val="00AFEF"/>
              </a:buClr>
              <a:buFont typeface="Wingdings"/>
              <a:buChar char=""/>
              <a:tabLst>
                <a:tab pos="537210" algn="l"/>
              </a:tabLst>
            </a:pP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Descri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be</a:t>
            </a:r>
            <a:r>
              <a:rPr sz="1400" spc="-3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Loa</a:t>
            </a:r>
            <a:r>
              <a:rPr dirty="0">
                <a:latin typeface="Calibri"/>
                <a:cs typeface="Calibri"/>
              </a:rPr>
              <a:t>d 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spc="-25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70" y="1121569"/>
            <a:ext cx="6017895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ct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le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n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*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om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Clr>
                <a:srgbClr val="00AFEF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Ag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regati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le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(DISTINCT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cat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eg</a:t>
            </a:r>
            <a:r>
              <a:rPr sz="1400" spc="5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ry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om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AFEF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Grou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ping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Se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le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cat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eg</a:t>
            </a:r>
            <a:r>
              <a:rPr sz="1400" spc="5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1400" spc="-125" dirty="0">
                <a:solidFill>
                  <a:srgbClr val="6F2F9F"/>
                </a:solidFill>
                <a:latin typeface="Tahoma"/>
                <a:cs typeface="Tahoma"/>
              </a:rPr>
              <a:t>y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,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sum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mou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t</a:t>
            </a:r>
            <a:r>
              <a:rPr sz="1400" spc="-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om</a:t>
            </a:r>
            <a:r>
              <a:rPr sz="1400" spc="-1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ds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oup</a:t>
            </a:r>
            <a:r>
              <a:rPr sz="1400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by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cat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eg</a:t>
            </a:r>
            <a:r>
              <a:rPr sz="1400" spc="5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Queries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2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opic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6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22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od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041939"/>
            <a:ext cx="3126740" cy="372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Wh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e?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Whe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go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 w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en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e?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Le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006FC0"/>
                </a:solidFill>
                <a:latin typeface="Tahoma"/>
                <a:cs typeface="Tahoma"/>
              </a:rPr>
              <a:t>’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rt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chit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ctu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Componen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ckg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ow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eb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ok</a:t>
            </a:r>
            <a:r>
              <a:rPr sz="14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Limit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ti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Abiliti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Query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ngu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ge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nce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 wit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ditio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l 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BM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14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ypes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006FC0"/>
              </a:buClr>
              <a:buFont typeface="Wingdings"/>
              <a:buChar char=""/>
              <a:tabLst>
                <a:tab pos="299720" algn="l"/>
              </a:tabLst>
            </a:pP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xa</a:t>
            </a:r>
            <a:r>
              <a:rPr sz="1400" spc="-10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ples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518" y="1049813"/>
            <a:ext cx="7181850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Out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p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another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table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NSE</a:t>
            </a:r>
            <a:r>
              <a:rPr sz="1400" spc="-3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OV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TE</a:t>
            </a:r>
            <a:r>
              <a:rPr sz="1400" spc="-4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AB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su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lts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 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SELEC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*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om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0AFEF"/>
              </a:buClr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355600" algn="l"/>
              </a:tabLst>
            </a:pP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ns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ing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1400" b="1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ca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400" b="1" spc="-5" dirty="0">
                <a:solidFill>
                  <a:srgbClr val="252525"/>
                </a:solidFill>
                <a:latin typeface="Tahoma"/>
                <a:cs typeface="Tahoma"/>
              </a:rPr>
              <a:t> fil</a:t>
            </a:r>
            <a:r>
              <a:rPr sz="1400" b="1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lr>
                <a:srgbClr val="00AFEF"/>
              </a:buClr>
              <a:buFont typeface="Wingdings"/>
              <a:buChar char=""/>
              <a:tabLst>
                <a:tab pos="756920" algn="l"/>
              </a:tabLst>
            </a:pP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NSE</a:t>
            </a:r>
            <a:r>
              <a:rPr sz="1400" spc="-3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OV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TE</a:t>
            </a:r>
            <a:r>
              <a:rPr sz="1400" spc="-4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OC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L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DIREC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400" spc="30" dirty="0">
                <a:solidFill>
                  <a:srgbClr val="252525"/>
                </a:solidFill>
                <a:latin typeface="Tahoma"/>
                <a:cs typeface="Tahoma"/>
              </a:rPr>
              <a:t>’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tm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/</a:t>
            </a:r>
            <a:r>
              <a:rPr sz="1400" spc="-15" dirty="0">
                <a:solidFill>
                  <a:srgbClr val="6F2F9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su</a:t>
            </a:r>
            <a:r>
              <a:rPr sz="1400" dirty="0">
                <a:solidFill>
                  <a:srgbClr val="6F2F9F"/>
                </a:solidFill>
                <a:latin typeface="Tahoma"/>
                <a:cs typeface="Tahoma"/>
              </a:rPr>
              <a:t>lt</a:t>
            </a:r>
            <a:r>
              <a:rPr sz="1400" spc="-5" dirty="0">
                <a:solidFill>
                  <a:srgbClr val="6F2F9F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’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SELEC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*</a:t>
            </a:r>
            <a:r>
              <a:rPr sz="1400" spc="-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00AFEF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00AFEF"/>
                </a:solidFill>
                <a:latin typeface="Tahoma"/>
                <a:cs typeface="Tahoma"/>
              </a:rPr>
              <a:t>om</a:t>
            </a:r>
            <a:r>
              <a:rPr sz="1400" spc="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txn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Managing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Ou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puts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pc="-50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visiting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 in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Health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2880360" y="3328415"/>
            <a:ext cx="1074419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35579" y="4696967"/>
            <a:ext cx="3939540" cy="111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9014" y="4732782"/>
            <a:ext cx="3841750" cy="0"/>
          </a:xfrm>
          <a:custGeom>
            <a:avLst/>
            <a:gdLst/>
            <a:ahLst/>
            <a:cxnLst/>
            <a:rect l="l" t="t" r="r" b="b"/>
            <a:pathLst>
              <a:path w="3841750">
                <a:moveTo>
                  <a:pt x="0" y="0"/>
                </a:moveTo>
                <a:lnTo>
                  <a:pt x="3841241" y="0"/>
                </a:lnTo>
              </a:path>
            </a:pathLst>
          </a:custGeom>
          <a:ln w="25908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3284" y="2147316"/>
            <a:ext cx="315467" cy="2648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60946" y="2285238"/>
            <a:ext cx="120650" cy="2447925"/>
          </a:xfrm>
          <a:custGeom>
            <a:avLst/>
            <a:gdLst/>
            <a:ahLst/>
            <a:cxnLst/>
            <a:rect l="l" t="t" r="r" b="b"/>
            <a:pathLst>
              <a:path w="120650" h="2447925">
                <a:moveTo>
                  <a:pt x="60071" y="51289"/>
                </a:moveTo>
                <a:lnTo>
                  <a:pt x="47117" y="73496"/>
                </a:lnTo>
                <a:lnTo>
                  <a:pt x="47117" y="2447925"/>
                </a:lnTo>
                <a:lnTo>
                  <a:pt x="73025" y="2447925"/>
                </a:lnTo>
                <a:lnTo>
                  <a:pt x="73025" y="73496"/>
                </a:lnTo>
                <a:lnTo>
                  <a:pt x="60071" y="51289"/>
                </a:lnTo>
                <a:close/>
              </a:path>
              <a:path w="120650" h="2447925">
                <a:moveTo>
                  <a:pt x="60071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8"/>
                </a:lnTo>
                <a:lnTo>
                  <a:pt x="25907" y="109855"/>
                </a:lnTo>
                <a:lnTo>
                  <a:pt x="47117" y="73496"/>
                </a:lnTo>
                <a:lnTo>
                  <a:pt x="47117" y="25654"/>
                </a:lnTo>
                <a:lnTo>
                  <a:pt x="75033" y="25654"/>
                </a:lnTo>
                <a:lnTo>
                  <a:pt x="60071" y="0"/>
                </a:lnTo>
                <a:close/>
              </a:path>
              <a:path w="120650" h="24479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8"/>
                </a:lnTo>
                <a:lnTo>
                  <a:pt x="105791" y="118110"/>
                </a:lnTo>
                <a:lnTo>
                  <a:pt x="111886" y="114554"/>
                </a:lnTo>
                <a:lnTo>
                  <a:pt x="118109" y="110998"/>
                </a:lnTo>
                <a:lnTo>
                  <a:pt x="120142" y="102997"/>
                </a:lnTo>
                <a:lnTo>
                  <a:pt x="75033" y="25654"/>
                </a:lnTo>
                <a:close/>
              </a:path>
              <a:path w="120650" h="2447925">
                <a:moveTo>
                  <a:pt x="73025" y="25654"/>
                </a:moveTo>
                <a:lnTo>
                  <a:pt x="47117" y="25654"/>
                </a:lnTo>
                <a:lnTo>
                  <a:pt x="47117" y="73496"/>
                </a:lnTo>
                <a:lnTo>
                  <a:pt x="60071" y="51289"/>
                </a:lnTo>
                <a:lnTo>
                  <a:pt x="48895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2447925">
                <a:moveTo>
                  <a:pt x="73025" y="32131"/>
                </a:moveTo>
                <a:lnTo>
                  <a:pt x="71247" y="32131"/>
                </a:lnTo>
                <a:lnTo>
                  <a:pt x="60071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2447925">
                <a:moveTo>
                  <a:pt x="71247" y="32131"/>
                </a:moveTo>
                <a:lnTo>
                  <a:pt x="48895" y="32131"/>
                </a:lnTo>
                <a:lnTo>
                  <a:pt x="60071" y="51289"/>
                </a:lnTo>
                <a:lnTo>
                  <a:pt x="71247" y="32131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3479" y="1837944"/>
            <a:ext cx="1488948" cy="1267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81142" y="1860804"/>
            <a:ext cx="1348105" cy="1067435"/>
          </a:xfrm>
          <a:custGeom>
            <a:avLst/>
            <a:gdLst/>
            <a:ahLst/>
            <a:cxnLst/>
            <a:rect l="l" t="t" r="r" b="b"/>
            <a:pathLst>
              <a:path w="1348104" h="1067435">
                <a:moveTo>
                  <a:pt x="14351" y="948944"/>
                </a:moveTo>
                <a:lnTo>
                  <a:pt x="8255" y="952500"/>
                </a:lnTo>
                <a:lnTo>
                  <a:pt x="2032" y="956056"/>
                </a:lnTo>
                <a:lnTo>
                  <a:pt x="0" y="964057"/>
                </a:lnTo>
                <a:lnTo>
                  <a:pt x="60071" y="1067181"/>
                </a:lnTo>
                <a:lnTo>
                  <a:pt x="75088" y="1041400"/>
                </a:lnTo>
                <a:lnTo>
                  <a:pt x="47117" y="1041400"/>
                </a:lnTo>
                <a:lnTo>
                  <a:pt x="47117" y="993557"/>
                </a:lnTo>
                <a:lnTo>
                  <a:pt x="25908" y="957199"/>
                </a:lnTo>
                <a:lnTo>
                  <a:pt x="22352" y="950976"/>
                </a:lnTo>
                <a:lnTo>
                  <a:pt x="14351" y="948944"/>
                </a:lnTo>
                <a:close/>
              </a:path>
              <a:path w="1348104" h="1067435">
                <a:moveTo>
                  <a:pt x="47117" y="993557"/>
                </a:moveTo>
                <a:lnTo>
                  <a:pt x="47117" y="1041400"/>
                </a:lnTo>
                <a:lnTo>
                  <a:pt x="73025" y="1041400"/>
                </a:lnTo>
                <a:lnTo>
                  <a:pt x="73025" y="1034923"/>
                </a:lnTo>
                <a:lnTo>
                  <a:pt x="48895" y="1034923"/>
                </a:lnTo>
                <a:lnTo>
                  <a:pt x="60071" y="1015764"/>
                </a:lnTo>
                <a:lnTo>
                  <a:pt x="47117" y="993557"/>
                </a:lnTo>
                <a:close/>
              </a:path>
              <a:path w="1348104" h="1067435">
                <a:moveTo>
                  <a:pt x="105791" y="948944"/>
                </a:moveTo>
                <a:lnTo>
                  <a:pt x="97790" y="950976"/>
                </a:lnTo>
                <a:lnTo>
                  <a:pt x="94234" y="957199"/>
                </a:lnTo>
                <a:lnTo>
                  <a:pt x="73025" y="993557"/>
                </a:lnTo>
                <a:lnTo>
                  <a:pt x="73025" y="1041400"/>
                </a:lnTo>
                <a:lnTo>
                  <a:pt x="75088" y="1041400"/>
                </a:lnTo>
                <a:lnTo>
                  <a:pt x="120142" y="964057"/>
                </a:lnTo>
                <a:lnTo>
                  <a:pt x="118110" y="956056"/>
                </a:lnTo>
                <a:lnTo>
                  <a:pt x="111887" y="952500"/>
                </a:lnTo>
                <a:lnTo>
                  <a:pt x="105791" y="948944"/>
                </a:lnTo>
                <a:close/>
              </a:path>
              <a:path w="1348104" h="1067435">
                <a:moveTo>
                  <a:pt x="60071" y="1015764"/>
                </a:moveTo>
                <a:lnTo>
                  <a:pt x="48895" y="1034923"/>
                </a:lnTo>
                <a:lnTo>
                  <a:pt x="71247" y="1034923"/>
                </a:lnTo>
                <a:lnTo>
                  <a:pt x="60071" y="1015764"/>
                </a:lnTo>
                <a:close/>
              </a:path>
              <a:path w="1348104" h="1067435">
                <a:moveTo>
                  <a:pt x="73025" y="993557"/>
                </a:moveTo>
                <a:lnTo>
                  <a:pt x="60071" y="1015764"/>
                </a:lnTo>
                <a:lnTo>
                  <a:pt x="71247" y="1034923"/>
                </a:lnTo>
                <a:lnTo>
                  <a:pt x="73025" y="1034923"/>
                </a:lnTo>
                <a:lnTo>
                  <a:pt x="73025" y="993557"/>
                </a:lnTo>
                <a:close/>
              </a:path>
              <a:path w="1348104" h="1067435">
                <a:moveTo>
                  <a:pt x="1347978" y="0"/>
                </a:moveTo>
                <a:lnTo>
                  <a:pt x="52959" y="0"/>
                </a:lnTo>
                <a:lnTo>
                  <a:pt x="47117" y="5842"/>
                </a:lnTo>
                <a:lnTo>
                  <a:pt x="47117" y="993557"/>
                </a:lnTo>
                <a:lnTo>
                  <a:pt x="60071" y="1015764"/>
                </a:lnTo>
                <a:lnTo>
                  <a:pt x="73025" y="993557"/>
                </a:lnTo>
                <a:lnTo>
                  <a:pt x="73025" y="25908"/>
                </a:lnTo>
                <a:lnTo>
                  <a:pt x="60071" y="25908"/>
                </a:lnTo>
                <a:lnTo>
                  <a:pt x="73025" y="12954"/>
                </a:lnTo>
                <a:lnTo>
                  <a:pt x="1347978" y="12954"/>
                </a:lnTo>
                <a:lnTo>
                  <a:pt x="1347978" y="0"/>
                </a:lnTo>
                <a:close/>
              </a:path>
              <a:path w="1348104" h="1067435">
                <a:moveTo>
                  <a:pt x="73025" y="12954"/>
                </a:moveTo>
                <a:lnTo>
                  <a:pt x="60071" y="25908"/>
                </a:lnTo>
                <a:lnTo>
                  <a:pt x="73025" y="25908"/>
                </a:lnTo>
                <a:lnTo>
                  <a:pt x="73025" y="12954"/>
                </a:lnTo>
                <a:close/>
              </a:path>
              <a:path w="1348104" h="1067435">
                <a:moveTo>
                  <a:pt x="1347978" y="12954"/>
                </a:moveTo>
                <a:lnTo>
                  <a:pt x="73025" y="12954"/>
                </a:lnTo>
                <a:lnTo>
                  <a:pt x="73025" y="25908"/>
                </a:lnTo>
                <a:lnTo>
                  <a:pt x="1347978" y="25908"/>
                </a:lnTo>
                <a:lnTo>
                  <a:pt x="1347978" y="129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4064" y="2001011"/>
            <a:ext cx="1429512" cy="8275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2616" y="3191255"/>
            <a:ext cx="1924811" cy="1434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0279" y="3214116"/>
            <a:ext cx="1784985" cy="1233805"/>
          </a:xfrm>
          <a:custGeom>
            <a:avLst/>
            <a:gdLst/>
            <a:ahLst/>
            <a:cxnLst/>
            <a:rect l="l" t="t" r="r" b="b"/>
            <a:pathLst>
              <a:path w="1784985" h="1233804">
                <a:moveTo>
                  <a:pt x="14350" y="1115275"/>
                </a:moveTo>
                <a:lnTo>
                  <a:pt x="8254" y="1118882"/>
                </a:lnTo>
                <a:lnTo>
                  <a:pt x="2031" y="1122489"/>
                </a:lnTo>
                <a:lnTo>
                  <a:pt x="0" y="1130427"/>
                </a:lnTo>
                <a:lnTo>
                  <a:pt x="3556" y="1136599"/>
                </a:lnTo>
                <a:lnTo>
                  <a:pt x="60070" y="1233512"/>
                </a:lnTo>
                <a:lnTo>
                  <a:pt x="75060" y="1207808"/>
                </a:lnTo>
                <a:lnTo>
                  <a:pt x="47116" y="1207808"/>
                </a:lnTo>
                <a:lnTo>
                  <a:pt x="47116" y="1159901"/>
                </a:lnTo>
                <a:lnTo>
                  <a:pt x="25907" y="1123543"/>
                </a:lnTo>
                <a:lnTo>
                  <a:pt x="22351" y="1117371"/>
                </a:lnTo>
                <a:lnTo>
                  <a:pt x="14350" y="1115275"/>
                </a:lnTo>
                <a:close/>
              </a:path>
              <a:path w="1784985" h="1233804">
                <a:moveTo>
                  <a:pt x="47116" y="1159901"/>
                </a:moveTo>
                <a:lnTo>
                  <a:pt x="47116" y="1207808"/>
                </a:lnTo>
                <a:lnTo>
                  <a:pt x="73025" y="1207808"/>
                </a:lnTo>
                <a:lnTo>
                  <a:pt x="73025" y="1201267"/>
                </a:lnTo>
                <a:lnTo>
                  <a:pt x="48894" y="1201267"/>
                </a:lnTo>
                <a:lnTo>
                  <a:pt x="60070" y="1182108"/>
                </a:lnTo>
                <a:lnTo>
                  <a:pt x="47116" y="1159901"/>
                </a:lnTo>
                <a:close/>
              </a:path>
              <a:path w="1784985" h="1233804">
                <a:moveTo>
                  <a:pt x="105790" y="1115275"/>
                </a:moveTo>
                <a:lnTo>
                  <a:pt x="97789" y="1117371"/>
                </a:lnTo>
                <a:lnTo>
                  <a:pt x="94233" y="1123543"/>
                </a:lnTo>
                <a:lnTo>
                  <a:pt x="73025" y="1159901"/>
                </a:lnTo>
                <a:lnTo>
                  <a:pt x="73025" y="1207808"/>
                </a:lnTo>
                <a:lnTo>
                  <a:pt x="75060" y="1207808"/>
                </a:lnTo>
                <a:lnTo>
                  <a:pt x="116585" y="1136599"/>
                </a:lnTo>
                <a:lnTo>
                  <a:pt x="120141" y="1130427"/>
                </a:lnTo>
                <a:lnTo>
                  <a:pt x="118109" y="1122489"/>
                </a:lnTo>
                <a:lnTo>
                  <a:pt x="111887" y="1118882"/>
                </a:lnTo>
                <a:lnTo>
                  <a:pt x="105790" y="1115275"/>
                </a:lnTo>
                <a:close/>
              </a:path>
              <a:path w="1784985" h="1233804">
                <a:moveTo>
                  <a:pt x="60070" y="1182108"/>
                </a:moveTo>
                <a:lnTo>
                  <a:pt x="48894" y="1201267"/>
                </a:lnTo>
                <a:lnTo>
                  <a:pt x="71246" y="1201267"/>
                </a:lnTo>
                <a:lnTo>
                  <a:pt x="60070" y="1182108"/>
                </a:lnTo>
                <a:close/>
              </a:path>
              <a:path w="1784985" h="1233804">
                <a:moveTo>
                  <a:pt x="73025" y="1159901"/>
                </a:moveTo>
                <a:lnTo>
                  <a:pt x="60070" y="1182108"/>
                </a:lnTo>
                <a:lnTo>
                  <a:pt x="71246" y="1201267"/>
                </a:lnTo>
                <a:lnTo>
                  <a:pt x="73025" y="1201267"/>
                </a:lnTo>
                <a:lnTo>
                  <a:pt x="73025" y="1159901"/>
                </a:lnTo>
                <a:close/>
              </a:path>
              <a:path w="1784985" h="1233804">
                <a:moveTo>
                  <a:pt x="1784984" y="0"/>
                </a:moveTo>
                <a:lnTo>
                  <a:pt x="52958" y="0"/>
                </a:lnTo>
                <a:lnTo>
                  <a:pt x="47116" y="5841"/>
                </a:lnTo>
                <a:lnTo>
                  <a:pt x="47116" y="1159901"/>
                </a:lnTo>
                <a:lnTo>
                  <a:pt x="60070" y="1182108"/>
                </a:lnTo>
                <a:lnTo>
                  <a:pt x="73025" y="1159901"/>
                </a:lnTo>
                <a:lnTo>
                  <a:pt x="73025" y="25907"/>
                </a:lnTo>
                <a:lnTo>
                  <a:pt x="60070" y="25907"/>
                </a:lnTo>
                <a:lnTo>
                  <a:pt x="73025" y="12953"/>
                </a:lnTo>
                <a:lnTo>
                  <a:pt x="1784984" y="12953"/>
                </a:lnTo>
                <a:lnTo>
                  <a:pt x="1784984" y="0"/>
                </a:lnTo>
                <a:close/>
              </a:path>
              <a:path w="1784985" h="1233804">
                <a:moveTo>
                  <a:pt x="73025" y="12953"/>
                </a:moveTo>
                <a:lnTo>
                  <a:pt x="60070" y="25907"/>
                </a:lnTo>
                <a:lnTo>
                  <a:pt x="73025" y="25907"/>
                </a:lnTo>
                <a:lnTo>
                  <a:pt x="73025" y="12953"/>
                </a:lnTo>
                <a:close/>
              </a:path>
              <a:path w="1784985" h="1233804">
                <a:moveTo>
                  <a:pt x="1784984" y="12953"/>
                </a:moveTo>
                <a:lnTo>
                  <a:pt x="73025" y="12953"/>
                </a:lnTo>
                <a:lnTo>
                  <a:pt x="73025" y="25907"/>
                </a:lnTo>
                <a:lnTo>
                  <a:pt x="1784984" y="25907"/>
                </a:lnTo>
                <a:lnTo>
                  <a:pt x="1784984" y="12953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1484" y="1819655"/>
            <a:ext cx="1487424" cy="1267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3394" y="1842516"/>
            <a:ext cx="1348105" cy="1067435"/>
          </a:xfrm>
          <a:custGeom>
            <a:avLst/>
            <a:gdLst/>
            <a:ahLst/>
            <a:cxnLst/>
            <a:rect l="l" t="t" r="r" b="b"/>
            <a:pathLst>
              <a:path w="1348104" h="1067435">
                <a:moveTo>
                  <a:pt x="1242186" y="948944"/>
                </a:moveTo>
                <a:lnTo>
                  <a:pt x="1235964" y="952500"/>
                </a:lnTo>
                <a:lnTo>
                  <a:pt x="1229867" y="956056"/>
                </a:lnTo>
                <a:lnTo>
                  <a:pt x="1227708" y="964057"/>
                </a:lnTo>
                <a:lnTo>
                  <a:pt x="1231391" y="970153"/>
                </a:lnTo>
                <a:lnTo>
                  <a:pt x="1287906" y="1067181"/>
                </a:lnTo>
                <a:lnTo>
                  <a:pt x="1302923" y="1041400"/>
                </a:lnTo>
                <a:lnTo>
                  <a:pt x="1274952" y="1041400"/>
                </a:lnTo>
                <a:lnTo>
                  <a:pt x="1274952" y="993557"/>
                </a:lnTo>
                <a:lnTo>
                  <a:pt x="1253743" y="957199"/>
                </a:lnTo>
                <a:lnTo>
                  <a:pt x="1250060" y="950976"/>
                </a:lnTo>
                <a:lnTo>
                  <a:pt x="1242186" y="948944"/>
                </a:lnTo>
                <a:close/>
              </a:path>
              <a:path w="1348104" h="1067435">
                <a:moveTo>
                  <a:pt x="1274952" y="993557"/>
                </a:moveTo>
                <a:lnTo>
                  <a:pt x="1274952" y="1041400"/>
                </a:lnTo>
                <a:lnTo>
                  <a:pt x="1300860" y="1041400"/>
                </a:lnTo>
                <a:lnTo>
                  <a:pt x="1300860" y="1034923"/>
                </a:lnTo>
                <a:lnTo>
                  <a:pt x="1276730" y="1034923"/>
                </a:lnTo>
                <a:lnTo>
                  <a:pt x="1287906" y="1015764"/>
                </a:lnTo>
                <a:lnTo>
                  <a:pt x="1274952" y="993557"/>
                </a:lnTo>
                <a:close/>
              </a:path>
              <a:path w="1348104" h="1067435">
                <a:moveTo>
                  <a:pt x="1333500" y="948944"/>
                </a:moveTo>
                <a:lnTo>
                  <a:pt x="1325626" y="950976"/>
                </a:lnTo>
                <a:lnTo>
                  <a:pt x="1322069" y="957199"/>
                </a:lnTo>
                <a:lnTo>
                  <a:pt x="1300860" y="993557"/>
                </a:lnTo>
                <a:lnTo>
                  <a:pt x="1300860" y="1041400"/>
                </a:lnTo>
                <a:lnTo>
                  <a:pt x="1302923" y="1041400"/>
                </a:lnTo>
                <a:lnTo>
                  <a:pt x="1347977" y="964057"/>
                </a:lnTo>
                <a:lnTo>
                  <a:pt x="1345945" y="956056"/>
                </a:lnTo>
                <a:lnTo>
                  <a:pt x="1333500" y="948944"/>
                </a:lnTo>
                <a:close/>
              </a:path>
              <a:path w="1348104" h="1067435">
                <a:moveTo>
                  <a:pt x="1287906" y="1015764"/>
                </a:moveTo>
                <a:lnTo>
                  <a:pt x="1276730" y="1034923"/>
                </a:lnTo>
                <a:lnTo>
                  <a:pt x="1299082" y="1034923"/>
                </a:lnTo>
                <a:lnTo>
                  <a:pt x="1287906" y="1015764"/>
                </a:lnTo>
                <a:close/>
              </a:path>
              <a:path w="1348104" h="1067435">
                <a:moveTo>
                  <a:pt x="1300860" y="993557"/>
                </a:moveTo>
                <a:lnTo>
                  <a:pt x="1287906" y="1015764"/>
                </a:lnTo>
                <a:lnTo>
                  <a:pt x="1299082" y="1034923"/>
                </a:lnTo>
                <a:lnTo>
                  <a:pt x="1300860" y="1034923"/>
                </a:lnTo>
                <a:lnTo>
                  <a:pt x="1300860" y="993557"/>
                </a:lnTo>
                <a:close/>
              </a:path>
              <a:path w="1348104" h="1067435">
                <a:moveTo>
                  <a:pt x="1274952" y="12954"/>
                </a:moveTo>
                <a:lnTo>
                  <a:pt x="1274952" y="993557"/>
                </a:lnTo>
                <a:lnTo>
                  <a:pt x="1287906" y="1015764"/>
                </a:lnTo>
                <a:lnTo>
                  <a:pt x="1300860" y="993557"/>
                </a:lnTo>
                <a:lnTo>
                  <a:pt x="1300860" y="25908"/>
                </a:lnTo>
                <a:lnTo>
                  <a:pt x="1287906" y="25908"/>
                </a:lnTo>
                <a:lnTo>
                  <a:pt x="1274952" y="12954"/>
                </a:lnTo>
                <a:close/>
              </a:path>
              <a:path w="1348104" h="1067435">
                <a:moveTo>
                  <a:pt x="1295018" y="0"/>
                </a:moveTo>
                <a:lnTo>
                  <a:pt x="0" y="0"/>
                </a:lnTo>
                <a:lnTo>
                  <a:pt x="0" y="25908"/>
                </a:lnTo>
                <a:lnTo>
                  <a:pt x="1274952" y="25908"/>
                </a:lnTo>
                <a:lnTo>
                  <a:pt x="1274952" y="12954"/>
                </a:lnTo>
                <a:lnTo>
                  <a:pt x="1300860" y="12954"/>
                </a:lnTo>
                <a:lnTo>
                  <a:pt x="1300860" y="5842"/>
                </a:lnTo>
                <a:lnTo>
                  <a:pt x="1295018" y="0"/>
                </a:lnTo>
                <a:close/>
              </a:path>
              <a:path w="1348104" h="1067435">
                <a:moveTo>
                  <a:pt x="1300860" y="12954"/>
                </a:moveTo>
                <a:lnTo>
                  <a:pt x="1274952" y="12954"/>
                </a:lnTo>
                <a:lnTo>
                  <a:pt x="1287906" y="25908"/>
                </a:lnTo>
                <a:lnTo>
                  <a:pt x="1300860" y="25908"/>
                </a:lnTo>
                <a:lnTo>
                  <a:pt x="1300860" y="1295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0260" y="4419600"/>
            <a:ext cx="1491996" cy="681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3327" y="4546090"/>
            <a:ext cx="1164336" cy="4800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06167" y="4445508"/>
            <a:ext cx="1385316" cy="574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7021" y="2957322"/>
            <a:ext cx="1217676" cy="551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67021" y="3049270"/>
            <a:ext cx="1217930" cy="92075"/>
          </a:xfrm>
          <a:custGeom>
            <a:avLst/>
            <a:gdLst/>
            <a:ahLst/>
            <a:cxnLst/>
            <a:rect l="l" t="t" r="r" b="b"/>
            <a:pathLst>
              <a:path w="1217929" h="92075">
                <a:moveTo>
                  <a:pt x="1217676" y="0"/>
                </a:moveTo>
                <a:lnTo>
                  <a:pt x="1186641" y="29069"/>
                </a:lnTo>
                <a:lnTo>
                  <a:pt x="1149726" y="42263"/>
                </a:lnTo>
                <a:lnTo>
                  <a:pt x="1100218" y="54311"/>
                </a:lnTo>
                <a:lnTo>
                  <a:pt x="1039368" y="65024"/>
                </a:lnTo>
                <a:lnTo>
                  <a:pt x="968428" y="74212"/>
                </a:lnTo>
                <a:lnTo>
                  <a:pt x="929567" y="78176"/>
                </a:lnTo>
                <a:lnTo>
                  <a:pt x="888653" y="81688"/>
                </a:lnTo>
                <a:lnTo>
                  <a:pt x="845843" y="84724"/>
                </a:lnTo>
                <a:lnTo>
                  <a:pt x="801294" y="87262"/>
                </a:lnTo>
                <a:lnTo>
                  <a:pt x="755163" y="89276"/>
                </a:lnTo>
                <a:lnTo>
                  <a:pt x="707605" y="90745"/>
                </a:lnTo>
                <a:lnTo>
                  <a:pt x="658778" y="91643"/>
                </a:lnTo>
                <a:lnTo>
                  <a:pt x="608838" y="91948"/>
                </a:lnTo>
                <a:lnTo>
                  <a:pt x="558897" y="91643"/>
                </a:lnTo>
                <a:lnTo>
                  <a:pt x="510070" y="90745"/>
                </a:lnTo>
                <a:lnTo>
                  <a:pt x="462512" y="89276"/>
                </a:lnTo>
                <a:lnTo>
                  <a:pt x="416381" y="87262"/>
                </a:lnTo>
                <a:lnTo>
                  <a:pt x="371832" y="84724"/>
                </a:lnTo>
                <a:lnTo>
                  <a:pt x="329022" y="81688"/>
                </a:lnTo>
                <a:lnTo>
                  <a:pt x="288108" y="78176"/>
                </a:lnTo>
                <a:lnTo>
                  <a:pt x="249247" y="74212"/>
                </a:lnTo>
                <a:lnTo>
                  <a:pt x="178308" y="65023"/>
                </a:lnTo>
                <a:lnTo>
                  <a:pt x="117457" y="54311"/>
                </a:lnTo>
                <a:lnTo>
                  <a:pt x="67949" y="42263"/>
                </a:lnTo>
                <a:lnTo>
                  <a:pt x="31034" y="29069"/>
                </a:lnTo>
                <a:lnTo>
                  <a:pt x="2017" y="7543"/>
                </a:lnTo>
                <a:lnTo>
                  <a:pt x="0" y="0"/>
                </a:lnTo>
              </a:path>
            </a:pathLst>
          </a:custGeom>
          <a:ln w="25907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7021" y="2957322"/>
            <a:ext cx="1217930" cy="551815"/>
          </a:xfrm>
          <a:custGeom>
            <a:avLst/>
            <a:gdLst/>
            <a:ahLst/>
            <a:cxnLst/>
            <a:rect l="l" t="t" r="r" b="b"/>
            <a:pathLst>
              <a:path w="1217929" h="551814">
                <a:moveTo>
                  <a:pt x="0" y="91947"/>
                </a:moveTo>
                <a:lnTo>
                  <a:pt x="31034" y="62878"/>
                </a:lnTo>
                <a:lnTo>
                  <a:pt x="67949" y="49684"/>
                </a:lnTo>
                <a:lnTo>
                  <a:pt x="117457" y="37636"/>
                </a:lnTo>
                <a:lnTo>
                  <a:pt x="178308" y="26924"/>
                </a:lnTo>
                <a:lnTo>
                  <a:pt x="249247" y="17735"/>
                </a:lnTo>
                <a:lnTo>
                  <a:pt x="288108" y="13771"/>
                </a:lnTo>
                <a:lnTo>
                  <a:pt x="329022" y="10259"/>
                </a:lnTo>
                <a:lnTo>
                  <a:pt x="371832" y="7223"/>
                </a:lnTo>
                <a:lnTo>
                  <a:pt x="416381" y="4685"/>
                </a:lnTo>
                <a:lnTo>
                  <a:pt x="462512" y="2671"/>
                </a:lnTo>
                <a:lnTo>
                  <a:pt x="510070" y="1202"/>
                </a:lnTo>
                <a:lnTo>
                  <a:pt x="558897" y="304"/>
                </a:lnTo>
                <a:lnTo>
                  <a:pt x="608838" y="0"/>
                </a:lnTo>
                <a:lnTo>
                  <a:pt x="658778" y="304"/>
                </a:lnTo>
                <a:lnTo>
                  <a:pt x="707605" y="1202"/>
                </a:lnTo>
                <a:lnTo>
                  <a:pt x="755163" y="2671"/>
                </a:lnTo>
                <a:lnTo>
                  <a:pt x="801294" y="4685"/>
                </a:lnTo>
                <a:lnTo>
                  <a:pt x="845843" y="7223"/>
                </a:lnTo>
                <a:lnTo>
                  <a:pt x="888653" y="10259"/>
                </a:lnTo>
                <a:lnTo>
                  <a:pt x="929567" y="13771"/>
                </a:lnTo>
                <a:lnTo>
                  <a:pt x="968428" y="17735"/>
                </a:lnTo>
                <a:lnTo>
                  <a:pt x="1039367" y="26923"/>
                </a:lnTo>
                <a:lnTo>
                  <a:pt x="1100218" y="37636"/>
                </a:lnTo>
                <a:lnTo>
                  <a:pt x="1149726" y="49684"/>
                </a:lnTo>
                <a:lnTo>
                  <a:pt x="1186641" y="62878"/>
                </a:lnTo>
                <a:lnTo>
                  <a:pt x="1217676" y="91947"/>
                </a:lnTo>
                <a:lnTo>
                  <a:pt x="1217676" y="459739"/>
                </a:lnTo>
                <a:lnTo>
                  <a:pt x="1186641" y="488809"/>
                </a:lnTo>
                <a:lnTo>
                  <a:pt x="1149726" y="502003"/>
                </a:lnTo>
                <a:lnTo>
                  <a:pt x="1100218" y="514051"/>
                </a:lnTo>
                <a:lnTo>
                  <a:pt x="1039368" y="524763"/>
                </a:lnTo>
                <a:lnTo>
                  <a:pt x="968428" y="533952"/>
                </a:lnTo>
                <a:lnTo>
                  <a:pt x="929567" y="537916"/>
                </a:lnTo>
                <a:lnTo>
                  <a:pt x="888653" y="541428"/>
                </a:lnTo>
                <a:lnTo>
                  <a:pt x="845843" y="544464"/>
                </a:lnTo>
                <a:lnTo>
                  <a:pt x="801294" y="547002"/>
                </a:lnTo>
                <a:lnTo>
                  <a:pt x="755163" y="549016"/>
                </a:lnTo>
                <a:lnTo>
                  <a:pt x="707605" y="550485"/>
                </a:lnTo>
                <a:lnTo>
                  <a:pt x="658778" y="551383"/>
                </a:lnTo>
                <a:lnTo>
                  <a:pt x="608838" y="551688"/>
                </a:lnTo>
                <a:lnTo>
                  <a:pt x="558897" y="551383"/>
                </a:lnTo>
                <a:lnTo>
                  <a:pt x="510070" y="550485"/>
                </a:lnTo>
                <a:lnTo>
                  <a:pt x="462512" y="549016"/>
                </a:lnTo>
                <a:lnTo>
                  <a:pt x="416381" y="547002"/>
                </a:lnTo>
                <a:lnTo>
                  <a:pt x="371832" y="544464"/>
                </a:lnTo>
                <a:lnTo>
                  <a:pt x="329022" y="541428"/>
                </a:lnTo>
                <a:lnTo>
                  <a:pt x="288108" y="537916"/>
                </a:lnTo>
                <a:lnTo>
                  <a:pt x="249247" y="533952"/>
                </a:lnTo>
                <a:lnTo>
                  <a:pt x="178308" y="524763"/>
                </a:lnTo>
                <a:lnTo>
                  <a:pt x="117457" y="514051"/>
                </a:lnTo>
                <a:lnTo>
                  <a:pt x="67949" y="502003"/>
                </a:lnTo>
                <a:lnTo>
                  <a:pt x="31034" y="488809"/>
                </a:lnTo>
                <a:lnTo>
                  <a:pt x="0" y="459739"/>
                </a:lnTo>
                <a:lnTo>
                  <a:pt x="0" y="91947"/>
                </a:lnTo>
                <a:close/>
              </a:path>
            </a:pathLst>
          </a:custGeom>
          <a:ln w="25908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63851" y="3219735"/>
            <a:ext cx="3927475" cy="1628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1565">
              <a:lnSpc>
                <a:spcPts val="1625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400">
              <a:latin typeface="Tahoma"/>
              <a:cs typeface="Tahoma"/>
            </a:endParaRPr>
          </a:p>
          <a:p>
            <a:pPr marR="1865630" algn="ctr">
              <a:lnSpc>
                <a:spcPts val="1505"/>
              </a:lnSpc>
            </a:pPr>
            <a:r>
              <a:rPr sz="1300" spc="-3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endParaRPr sz="1300">
              <a:latin typeface="Tahoma"/>
              <a:cs typeface="Tahoma"/>
            </a:endParaRPr>
          </a:p>
          <a:p>
            <a:pPr marR="1863725" algn="ctr">
              <a:lnSpc>
                <a:spcPct val="100000"/>
              </a:lnSpc>
            </a:pPr>
            <a:r>
              <a:rPr sz="1300" spc="-25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  <a:p>
            <a:pPr marR="1863089" algn="ctr">
              <a:lnSpc>
                <a:spcPct val="100000"/>
              </a:lnSpc>
            </a:pP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tab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l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endParaRPr sz="1300">
              <a:latin typeface="Tahoma"/>
              <a:cs typeface="Tahoma"/>
            </a:endParaRPr>
          </a:p>
          <a:p>
            <a:pPr marL="2181860" marR="5080" indent="2540" algn="ctr">
              <a:lnSpc>
                <a:spcPct val="98100"/>
              </a:lnSpc>
              <a:spcBef>
                <a:spcPts val="635"/>
              </a:spcBef>
            </a:pP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Dei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enti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y</a:t>
            </a:r>
            <a:r>
              <a:rPr sz="13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lumns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stor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b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k</a:t>
            </a:r>
            <a:r>
              <a:rPr sz="13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13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ble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ts val="1420"/>
              </a:lnSpc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Script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3984" y="2088486"/>
            <a:ext cx="111633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3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re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e d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ta</a:t>
            </a:r>
            <a:r>
              <a:rPr sz="13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internally on</a:t>
            </a:r>
            <a:r>
              <a:rPr sz="13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252525"/>
                </a:solidFill>
                <a:latin typeface="Tahoma"/>
                <a:cs typeface="Tahoma"/>
              </a:rPr>
              <a:t>HD</a:t>
            </a:r>
            <a:r>
              <a:rPr sz="1300" spc="-20" dirty="0">
                <a:solidFill>
                  <a:srgbClr val="252525"/>
                </a:solidFill>
                <a:latin typeface="Tahoma"/>
                <a:cs typeface="Tahoma"/>
              </a:rPr>
              <a:t>F</a:t>
            </a:r>
            <a:r>
              <a:rPr sz="1300" spc="-1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9220" y="924445"/>
            <a:ext cx="20574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ad</a:t>
            </a:r>
            <a:r>
              <a:rPr sz="1600" spc="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CSV fi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Hi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22804" y="1347216"/>
            <a:ext cx="1231392" cy="10698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8755" y="1213103"/>
            <a:ext cx="1167383" cy="11231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Joining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ables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3687" y="921638"/>
          <a:ext cx="3571962" cy="1722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025"/>
                <a:gridCol w="892937"/>
                <a:gridCol w="892937"/>
                <a:gridCol w="893063"/>
              </a:tblGrid>
              <a:tr h="289560">
                <a:tc gridSpan="4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er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Tab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Email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La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nguage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1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2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GB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3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3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687" y="2745104"/>
          <a:ext cx="6929461" cy="182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912"/>
                <a:gridCol w="1385824"/>
                <a:gridCol w="1385951"/>
                <a:gridCol w="1385951"/>
                <a:gridCol w="1385823"/>
              </a:tblGrid>
              <a:tr h="302259">
                <a:tc grid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ns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ct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11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Pro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urch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ase</a:t>
                      </a:r>
                      <a:r>
                        <a:rPr sz="1000" b="1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Amo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Des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bb</a:t>
                      </a: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ck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Joining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ables</a:t>
            </a:r>
          </a:p>
        </p:txBody>
      </p:sp>
      <p:sp>
        <p:nvSpPr>
          <p:cNvPr id="7" name="object 7"/>
          <p:cNvSpPr/>
          <p:nvPr/>
        </p:nvSpPr>
        <p:spPr>
          <a:xfrm>
            <a:off x="4143755" y="2275332"/>
            <a:ext cx="894588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3755" y="1775460"/>
            <a:ext cx="894588" cy="440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3755" y="1275588"/>
            <a:ext cx="894588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66130" y="1074040"/>
            <a:ext cx="680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64646"/>
                </a:solidFill>
                <a:latin typeface="Tahoma"/>
                <a:cs typeface="Tahoma"/>
              </a:rPr>
              <a:t>P</a:t>
            </a:r>
            <a:r>
              <a:rPr sz="1800" spc="-10" dirty="0">
                <a:solidFill>
                  <a:srgbClr val="464646"/>
                </a:solidFill>
                <a:latin typeface="Tahoma"/>
                <a:cs typeface="Tahoma"/>
              </a:rPr>
              <a:t>rod</a:t>
            </a:r>
            <a:r>
              <a:rPr sz="180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3687" y="921638"/>
          <a:ext cx="3571962" cy="1722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025"/>
                <a:gridCol w="892937"/>
                <a:gridCol w="892937"/>
                <a:gridCol w="893063"/>
              </a:tblGrid>
              <a:tr h="289560">
                <a:tc gridSpan="4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er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Tab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Email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La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nguage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1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2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GB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3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687" y="2745104"/>
          <a:ext cx="6929461" cy="182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912"/>
                <a:gridCol w="1385824"/>
                <a:gridCol w="1385951"/>
                <a:gridCol w="1385951"/>
                <a:gridCol w="1385823"/>
              </a:tblGrid>
              <a:tr h="302259">
                <a:tc grid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ns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ct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11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Pro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urch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ase</a:t>
                      </a:r>
                      <a:r>
                        <a:rPr sz="1000" b="1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Amo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Des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bb</a:t>
                      </a: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ck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Joining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ables</a:t>
            </a:r>
          </a:p>
        </p:txBody>
      </p:sp>
      <p:sp>
        <p:nvSpPr>
          <p:cNvPr id="7" name="object 7"/>
          <p:cNvSpPr/>
          <p:nvPr/>
        </p:nvSpPr>
        <p:spPr>
          <a:xfrm>
            <a:off x="4143755" y="2275332"/>
            <a:ext cx="894588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66130" y="1074040"/>
            <a:ext cx="6800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64646"/>
                </a:solidFill>
                <a:latin typeface="Tahoma"/>
                <a:cs typeface="Tahoma"/>
              </a:rPr>
              <a:t>P</a:t>
            </a:r>
            <a:r>
              <a:rPr sz="1800" spc="-10" dirty="0">
                <a:solidFill>
                  <a:srgbClr val="464646"/>
                </a:solidFill>
                <a:latin typeface="Tahoma"/>
                <a:cs typeface="Tahoma"/>
              </a:rPr>
              <a:t>rod</a:t>
            </a:r>
            <a:r>
              <a:rPr sz="180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3687" y="921638"/>
          <a:ext cx="3571962" cy="1722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025"/>
                <a:gridCol w="892937"/>
                <a:gridCol w="892937"/>
                <a:gridCol w="893063"/>
              </a:tblGrid>
              <a:tr h="289560">
                <a:tc gridSpan="4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er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Tab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Email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La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nguage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1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2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GB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3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4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687" y="2745104"/>
          <a:ext cx="6929461" cy="182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912"/>
                <a:gridCol w="1385824"/>
                <a:gridCol w="1385951"/>
                <a:gridCol w="1385951"/>
                <a:gridCol w="1385823"/>
              </a:tblGrid>
              <a:tr h="302259">
                <a:tc grid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ns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ct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11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Pro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urch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ase</a:t>
                      </a:r>
                      <a:r>
                        <a:rPr sz="1000" b="1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Amo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Des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bb</a:t>
                      </a: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ck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Joining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o </a:t>
            </a:r>
            <a:r>
              <a:rPr spc="-4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ables</a:t>
            </a:r>
          </a:p>
        </p:txBody>
      </p:sp>
      <p:sp>
        <p:nvSpPr>
          <p:cNvPr id="5" name="object 5"/>
          <p:cNvSpPr/>
          <p:nvPr/>
        </p:nvSpPr>
        <p:spPr>
          <a:xfrm>
            <a:off x="1484502" y="1794129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2" y="0"/>
                </a:lnTo>
              </a:path>
            </a:pathLst>
          </a:custGeom>
          <a:ln w="888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6067" y="1456944"/>
            <a:ext cx="2345436" cy="87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8279" y="1469136"/>
            <a:ext cx="1999487" cy="906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1976" y="1482852"/>
            <a:ext cx="2238755" cy="772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9057" y="1566195"/>
            <a:ext cx="170497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odu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t	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Loca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marL="29209" marR="598805">
              <a:lnSpc>
                <a:spcPct val="100000"/>
              </a:lnSpc>
              <a:tabLst>
                <a:tab pos="1000125" algn="l"/>
              </a:tabLst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d-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1 	3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d-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2 	1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3687" y="921638"/>
          <a:ext cx="3571962" cy="1722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025"/>
                <a:gridCol w="892937"/>
                <a:gridCol w="892937"/>
                <a:gridCol w="893063"/>
              </a:tblGrid>
              <a:tr h="289560">
                <a:tc gridSpan="4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er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Tab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Email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La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nguage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1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 </a:t>
                      </a:r>
                      <a:r>
                        <a:rPr sz="1000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c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2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GB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16839">
                        <a:lnSpc>
                          <a:spcPct val="100000"/>
                        </a:lnSpc>
                      </a:pP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edureka</a:t>
                      </a:r>
                      <a:r>
                        <a:rPr sz="1000" u="sng" spc="-1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@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3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.</a:t>
                      </a:r>
                      <a:r>
                        <a:rPr sz="1000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c</a:t>
                      </a:r>
                      <a:r>
                        <a:rPr sz="1000" u="sng" dirty="0">
                          <a:solidFill>
                            <a:srgbClr val="00AFEF"/>
                          </a:solidFill>
                          <a:latin typeface="Tahoma"/>
                          <a:cs typeface="Tahoma"/>
                          <a:hlinkClick r:id="rId6"/>
                        </a:rPr>
                        <a:t>om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FR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3687" y="2745104"/>
          <a:ext cx="6929461" cy="182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912"/>
                <a:gridCol w="1385824"/>
                <a:gridCol w="1385951"/>
                <a:gridCol w="1385951"/>
                <a:gridCol w="1385823"/>
              </a:tblGrid>
              <a:tr h="302259">
                <a:tc grid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ns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ct</a:t>
                      </a:r>
                      <a:r>
                        <a:rPr sz="13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able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11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Pro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uc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rId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urch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ase</a:t>
                      </a:r>
                      <a:r>
                        <a:rPr sz="1000" b="1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Amo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unt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spc="1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Des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cri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b="1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438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bb</a:t>
                      </a:r>
                      <a:r>
                        <a:rPr sz="1000" spc="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000" spc="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ch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ck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2816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ro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300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1000" spc="-1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Tahoma"/>
                          <a:cs typeface="Tahoma"/>
                        </a:rPr>
                        <a:t>mper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Assignme</a:t>
            </a:r>
            <a:r>
              <a:rPr spc="-5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 F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4908" y="1055509"/>
            <a:ext cx="7547609" cy="218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600" spc="-3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tem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f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lowi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600" spc="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as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ignment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ing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d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c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ument</a:t>
            </a:r>
            <a:r>
              <a:rPr sz="1600" spc="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esen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in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600" spc="-2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6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u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tab</a:t>
            </a:r>
            <a:r>
              <a:rPr sz="16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006FC0"/>
                </a:solidFill>
                <a:latin typeface="Tahoma"/>
                <a:cs typeface="Tahoma"/>
              </a:rPr>
              <a:t>W</a:t>
            </a:r>
            <a:r>
              <a:rPr sz="1600" spc="-15" dirty="0">
                <a:solidFill>
                  <a:srgbClr val="006FC0"/>
                </a:solidFill>
                <a:latin typeface="Tahoma"/>
                <a:cs typeface="Tahoma"/>
              </a:rPr>
              <a:t>ee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k </a:t>
            </a:r>
            <a:r>
              <a:rPr sz="1600" spc="-5" dirty="0">
                <a:solidFill>
                  <a:srgbClr val="006FC0"/>
                </a:solidFill>
                <a:latin typeface="Tahoma"/>
                <a:cs typeface="Tahoma"/>
              </a:rPr>
              <a:t>5</a:t>
            </a:r>
            <a:r>
              <a:rPr sz="1600" spc="-10" dirty="0">
                <a:solidFill>
                  <a:srgbClr val="006FC0"/>
                </a:solidFill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4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ni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Cloude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Hi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Queries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Tx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cut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Healt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Us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Clr>
                <a:srgbClr val="252525"/>
              </a:buClr>
              <a:buFont typeface="Wingdings"/>
              <a:buChar char=""/>
            </a:pPr>
            <a:endParaRPr sz="14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80035" algn="l"/>
              </a:tabLst>
            </a:pP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empt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ssignmen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52525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eek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/>
              <a:t>Wh</a:t>
            </a:r>
            <a:r>
              <a:rPr spc="-25" dirty="0"/>
              <a:t>a</a:t>
            </a:r>
            <a:r>
              <a:rPr spc="85" dirty="0"/>
              <a:t>t</a:t>
            </a:r>
            <a:r>
              <a:rPr spc="-160" dirty="0"/>
              <a:t>’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within the</a:t>
            </a:r>
            <a:r>
              <a:rPr spc="-15" dirty="0"/>
              <a:t> </a:t>
            </a:r>
            <a:r>
              <a:rPr dirty="0"/>
              <a:t>LMS</a:t>
            </a:r>
          </a:p>
        </p:txBody>
      </p:sp>
      <p:sp>
        <p:nvSpPr>
          <p:cNvPr id="5" name="object 5"/>
          <p:cNvSpPr/>
          <p:nvPr/>
        </p:nvSpPr>
        <p:spPr>
          <a:xfrm>
            <a:off x="2374392" y="809244"/>
            <a:ext cx="4617720" cy="433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915924"/>
            <a:ext cx="4398263" cy="4143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882" y="3295650"/>
            <a:ext cx="4394200" cy="297180"/>
          </a:xfrm>
          <a:custGeom>
            <a:avLst/>
            <a:gdLst/>
            <a:ahLst/>
            <a:cxnLst/>
            <a:rect l="l" t="t" r="r" b="b"/>
            <a:pathLst>
              <a:path w="4394200" h="297179">
                <a:moveTo>
                  <a:pt x="0" y="297180"/>
                </a:moveTo>
                <a:lnTo>
                  <a:pt x="4393692" y="297180"/>
                </a:lnTo>
                <a:lnTo>
                  <a:pt x="4393692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6861" y="3430778"/>
            <a:ext cx="575945" cy="76200"/>
          </a:xfrm>
          <a:custGeom>
            <a:avLst/>
            <a:gdLst/>
            <a:ahLst/>
            <a:cxnLst/>
            <a:rect l="l" t="t" r="r" b="b"/>
            <a:pathLst>
              <a:path w="575945" h="76200">
                <a:moveTo>
                  <a:pt x="496189" y="33655"/>
                </a:moveTo>
                <a:lnTo>
                  <a:pt x="495935" y="53467"/>
                </a:lnTo>
                <a:lnTo>
                  <a:pt x="575183" y="54483"/>
                </a:lnTo>
                <a:lnTo>
                  <a:pt x="575437" y="34671"/>
                </a:lnTo>
                <a:lnTo>
                  <a:pt x="496189" y="33655"/>
                </a:lnTo>
                <a:close/>
              </a:path>
              <a:path w="575945" h="76200">
                <a:moveTo>
                  <a:pt x="357505" y="31877"/>
                </a:moveTo>
                <a:lnTo>
                  <a:pt x="357251" y="51689"/>
                </a:lnTo>
                <a:lnTo>
                  <a:pt x="436499" y="52705"/>
                </a:lnTo>
                <a:lnTo>
                  <a:pt x="436753" y="32893"/>
                </a:lnTo>
                <a:lnTo>
                  <a:pt x="357505" y="31877"/>
                </a:lnTo>
                <a:close/>
              </a:path>
              <a:path w="575945" h="76200">
                <a:moveTo>
                  <a:pt x="218821" y="29972"/>
                </a:moveTo>
                <a:lnTo>
                  <a:pt x="218567" y="49784"/>
                </a:lnTo>
                <a:lnTo>
                  <a:pt x="297815" y="50927"/>
                </a:lnTo>
                <a:lnTo>
                  <a:pt x="298069" y="31115"/>
                </a:lnTo>
                <a:lnTo>
                  <a:pt x="218821" y="29972"/>
                </a:lnTo>
                <a:close/>
              </a:path>
              <a:path w="575945" h="76200">
                <a:moveTo>
                  <a:pt x="80137" y="28194"/>
                </a:moveTo>
                <a:lnTo>
                  <a:pt x="79883" y="48006"/>
                </a:lnTo>
                <a:lnTo>
                  <a:pt x="159131" y="49022"/>
                </a:lnTo>
                <a:lnTo>
                  <a:pt x="159385" y="29210"/>
                </a:lnTo>
                <a:lnTo>
                  <a:pt x="80137" y="28194"/>
                </a:lnTo>
                <a:close/>
              </a:path>
              <a:path w="575945" h="76200">
                <a:moveTo>
                  <a:pt x="76708" y="0"/>
                </a:moveTo>
                <a:lnTo>
                  <a:pt x="0" y="37084"/>
                </a:lnTo>
                <a:lnTo>
                  <a:pt x="75692" y="76200"/>
                </a:lnTo>
                <a:lnTo>
                  <a:pt x="7670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77506" y="3021329"/>
            <a:ext cx="1399540" cy="830580"/>
          </a:xfrm>
          <a:prstGeom prst="rect">
            <a:avLst/>
          </a:prstGeom>
          <a:ln w="19812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 marR="149225">
              <a:lnSpc>
                <a:spcPct val="100000"/>
              </a:lnSpc>
            </a:pP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Click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ex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nd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vi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ew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ll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he</a:t>
            </a:r>
            <a:r>
              <a:rPr sz="1200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em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en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s of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his</a:t>
            </a:r>
            <a:r>
              <a:rPr sz="12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ule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37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/>
              <a:t>Wh</a:t>
            </a:r>
            <a:r>
              <a:rPr spc="-25" dirty="0"/>
              <a:t>a</a:t>
            </a:r>
            <a:r>
              <a:rPr spc="85" dirty="0"/>
              <a:t>t</a:t>
            </a:r>
            <a:r>
              <a:rPr spc="-160" dirty="0"/>
              <a:t>’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within the</a:t>
            </a:r>
            <a:r>
              <a:rPr spc="-15" dirty="0"/>
              <a:t> </a:t>
            </a:r>
            <a:r>
              <a:rPr dirty="0"/>
              <a:t>LMS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3390" y="1774698"/>
            <a:ext cx="1391920" cy="494030"/>
          </a:xfrm>
          <a:prstGeom prst="rect">
            <a:avLst/>
          </a:prstGeom>
          <a:ln w="19812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 marR="82550">
              <a:lnSpc>
                <a:spcPct val="100000"/>
              </a:lnSpc>
            </a:pPr>
            <a:r>
              <a:rPr sz="1300" spc="-35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co</a:t>
            </a:r>
            <a:r>
              <a:rPr sz="13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ng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 of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 Class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181" y="2725673"/>
            <a:ext cx="1099185" cy="292735"/>
          </a:xfrm>
          <a:prstGeom prst="rect">
            <a:avLst/>
          </a:prstGeom>
          <a:ln w="19812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P</a:t>
            </a:r>
            <a:r>
              <a:rPr sz="1300" spc="-20" dirty="0">
                <a:solidFill>
                  <a:srgbClr val="006FC0"/>
                </a:solidFill>
                <a:latin typeface="Tahoma"/>
                <a:cs typeface="Tahoma"/>
              </a:rPr>
              <a:t>r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esentat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181" y="3359658"/>
            <a:ext cx="1099185" cy="492759"/>
          </a:xfrm>
          <a:prstGeom prst="rect">
            <a:avLst/>
          </a:prstGeom>
          <a:ln w="19812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 marR="445770">
              <a:lnSpc>
                <a:spcPct val="100000"/>
              </a:lnSpc>
            </a:pP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Codes 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Sn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ip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pet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7557" y="2833877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9436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59436" y="48006"/>
                </a:lnTo>
                <a:lnTo>
                  <a:pt x="59436" y="28194"/>
                </a:lnTo>
                <a:close/>
              </a:path>
              <a:path w="588010" h="76200">
                <a:moveTo>
                  <a:pt x="138684" y="28194"/>
                </a:moveTo>
                <a:lnTo>
                  <a:pt x="79248" y="28194"/>
                </a:lnTo>
                <a:lnTo>
                  <a:pt x="79248" y="48006"/>
                </a:lnTo>
                <a:lnTo>
                  <a:pt x="138684" y="48006"/>
                </a:lnTo>
                <a:lnTo>
                  <a:pt x="138684" y="28194"/>
                </a:lnTo>
                <a:close/>
              </a:path>
              <a:path w="588010" h="76200">
                <a:moveTo>
                  <a:pt x="217931" y="28194"/>
                </a:moveTo>
                <a:lnTo>
                  <a:pt x="158496" y="28194"/>
                </a:lnTo>
                <a:lnTo>
                  <a:pt x="158496" y="48006"/>
                </a:lnTo>
                <a:lnTo>
                  <a:pt x="217931" y="48006"/>
                </a:lnTo>
                <a:lnTo>
                  <a:pt x="217931" y="28194"/>
                </a:lnTo>
                <a:close/>
              </a:path>
              <a:path w="588010" h="76200">
                <a:moveTo>
                  <a:pt x="297180" y="28194"/>
                </a:moveTo>
                <a:lnTo>
                  <a:pt x="237744" y="28194"/>
                </a:lnTo>
                <a:lnTo>
                  <a:pt x="237744" y="48006"/>
                </a:lnTo>
                <a:lnTo>
                  <a:pt x="297180" y="48006"/>
                </a:lnTo>
                <a:lnTo>
                  <a:pt x="297180" y="28194"/>
                </a:lnTo>
                <a:close/>
              </a:path>
              <a:path w="588010" h="76200">
                <a:moveTo>
                  <a:pt x="376428" y="28194"/>
                </a:moveTo>
                <a:lnTo>
                  <a:pt x="316992" y="28194"/>
                </a:lnTo>
                <a:lnTo>
                  <a:pt x="316992" y="48006"/>
                </a:lnTo>
                <a:lnTo>
                  <a:pt x="376428" y="48006"/>
                </a:lnTo>
                <a:lnTo>
                  <a:pt x="376428" y="28194"/>
                </a:lnTo>
                <a:close/>
              </a:path>
              <a:path w="588010" h="76200">
                <a:moveTo>
                  <a:pt x="455675" y="28194"/>
                </a:moveTo>
                <a:lnTo>
                  <a:pt x="396240" y="28194"/>
                </a:lnTo>
                <a:lnTo>
                  <a:pt x="396240" y="48006"/>
                </a:lnTo>
                <a:lnTo>
                  <a:pt x="455675" y="48006"/>
                </a:lnTo>
                <a:lnTo>
                  <a:pt x="455675" y="28194"/>
                </a:lnTo>
                <a:close/>
              </a:path>
              <a:path w="588010" h="76200">
                <a:moveTo>
                  <a:pt x="511683" y="0"/>
                </a:moveTo>
                <a:lnTo>
                  <a:pt x="511683" y="76200"/>
                </a:lnTo>
                <a:lnTo>
                  <a:pt x="568071" y="48006"/>
                </a:lnTo>
                <a:lnTo>
                  <a:pt x="524383" y="48006"/>
                </a:lnTo>
                <a:lnTo>
                  <a:pt x="524383" y="28194"/>
                </a:lnTo>
                <a:lnTo>
                  <a:pt x="568071" y="28194"/>
                </a:lnTo>
                <a:lnTo>
                  <a:pt x="511683" y="0"/>
                </a:lnTo>
                <a:close/>
              </a:path>
              <a:path w="588010" h="76200">
                <a:moveTo>
                  <a:pt x="511683" y="28194"/>
                </a:moveTo>
                <a:lnTo>
                  <a:pt x="475488" y="28194"/>
                </a:lnTo>
                <a:lnTo>
                  <a:pt x="475488" y="48006"/>
                </a:lnTo>
                <a:lnTo>
                  <a:pt x="511683" y="48006"/>
                </a:lnTo>
                <a:lnTo>
                  <a:pt x="511683" y="28194"/>
                </a:lnTo>
                <a:close/>
              </a:path>
              <a:path w="588010" h="76200">
                <a:moveTo>
                  <a:pt x="568071" y="28194"/>
                </a:moveTo>
                <a:lnTo>
                  <a:pt x="524383" y="28194"/>
                </a:lnTo>
                <a:lnTo>
                  <a:pt x="524383" y="48006"/>
                </a:lnTo>
                <a:lnTo>
                  <a:pt x="568071" y="48006"/>
                </a:lnTo>
                <a:lnTo>
                  <a:pt x="587883" y="38100"/>
                </a:lnTo>
                <a:lnTo>
                  <a:pt x="568071" y="2819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7557" y="3569970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9436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59436" y="48005"/>
                </a:lnTo>
                <a:lnTo>
                  <a:pt x="59436" y="28193"/>
                </a:lnTo>
                <a:close/>
              </a:path>
              <a:path w="588010" h="76200">
                <a:moveTo>
                  <a:pt x="138684" y="28193"/>
                </a:moveTo>
                <a:lnTo>
                  <a:pt x="79248" y="28193"/>
                </a:lnTo>
                <a:lnTo>
                  <a:pt x="79248" y="48005"/>
                </a:lnTo>
                <a:lnTo>
                  <a:pt x="138684" y="48005"/>
                </a:lnTo>
                <a:lnTo>
                  <a:pt x="138684" y="28193"/>
                </a:lnTo>
                <a:close/>
              </a:path>
              <a:path w="588010" h="76200">
                <a:moveTo>
                  <a:pt x="217931" y="28193"/>
                </a:moveTo>
                <a:lnTo>
                  <a:pt x="158496" y="28193"/>
                </a:lnTo>
                <a:lnTo>
                  <a:pt x="158496" y="48005"/>
                </a:lnTo>
                <a:lnTo>
                  <a:pt x="217931" y="48005"/>
                </a:lnTo>
                <a:lnTo>
                  <a:pt x="217931" y="28193"/>
                </a:lnTo>
                <a:close/>
              </a:path>
              <a:path w="588010" h="76200">
                <a:moveTo>
                  <a:pt x="297180" y="28193"/>
                </a:moveTo>
                <a:lnTo>
                  <a:pt x="237744" y="28193"/>
                </a:lnTo>
                <a:lnTo>
                  <a:pt x="237744" y="48005"/>
                </a:lnTo>
                <a:lnTo>
                  <a:pt x="297180" y="48005"/>
                </a:lnTo>
                <a:lnTo>
                  <a:pt x="297180" y="28193"/>
                </a:lnTo>
                <a:close/>
              </a:path>
              <a:path w="588010" h="76200">
                <a:moveTo>
                  <a:pt x="376428" y="28193"/>
                </a:moveTo>
                <a:lnTo>
                  <a:pt x="316992" y="28193"/>
                </a:lnTo>
                <a:lnTo>
                  <a:pt x="316992" y="48005"/>
                </a:lnTo>
                <a:lnTo>
                  <a:pt x="376428" y="48005"/>
                </a:lnTo>
                <a:lnTo>
                  <a:pt x="376428" y="28193"/>
                </a:lnTo>
                <a:close/>
              </a:path>
              <a:path w="588010" h="76200">
                <a:moveTo>
                  <a:pt x="455675" y="28193"/>
                </a:moveTo>
                <a:lnTo>
                  <a:pt x="396240" y="28193"/>
                </a:lnTo>
                <a:lnTo>
                  <a:pt x="396240" y="48005"/>
                </a:lnTo>
                <a:lnTo>
                  <a:pt x="455675" y="48005"/>
                </a:lnTo>
                <a:lnTo>
                  <a:pt x="455675" y="28193"/>
                </a:lnTo>
                <a:close/>
              </a:path>
              <a:path w="588010" h="76200">
                <a:moveTo>
                  <a:pt x="511683" y="0"/>
                </a:moveTo>
                <a:lnTo>
                  <a:pt x="511683" y="76199"/>
                </a:lnTo>
                <a:lnTo>
                  <a:pt x="568071" y="48005"/>
                </a:lnTo>
                <a:lnTo>
                  <a:pt x="524383" y="48005"/>
                </a:lnTo>
                <a:lnTo>
                  <a:pt x="524383" y="28193"/>
                </a:lnTo>
                <a:lnTo>
                  <a:pt x="568071" y="28193"/>
                </a:lnTo>
                <a:lnTo>
                  <a:pt x="511683" y="0"/>
                </a:lnTo>
                <a:close/>
              </a:path>
              <a:path w="588010" h="76200">
                <a:moveTo>
                  <a:pt x="511683" y="28193"/>
                </a:moveTo>
                <a:lnTo>
                  <a:pt x="475488" y="28193"/>
                </a:lnTo>
                <a:lnTo>
                  <a:pt x="475488" y="48005"/>
                </a:lnTo>
                <a:lnTo>
                  <a:pt x="511683" y="48005"/>
                </a:lnTo>
                <a:lnTo>
                  <a:pt x="511683" y="28193"/>
                </a:lnTo>
                <a:close/>
              </a:path>
              <a:path w="588010" h="76200">
                <a:moveTo>
                  <a:pt x="568071" y="28193"/>
                </a:moveTo>
                <a:lnTo>
                  <a:pt x="524383" y="28193"/>
                </a:lnTo>
                <a:lnTo>
                  <a:pt x="524383" y="48005"/>
                </a:lnTo>
                <a:lnTo>
                  <a:pt x="568071" y="48005"/>
                </a:lnTo>
                <a:lnTo>
                  <a:pt x="587883" y="38099"/>
                </a:lnTo>
                <a:lnTo>
                  <a:pt x="568071" y="2819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4181" y="4208526"/>
            <a:ext cx="1099185" cy="292735"/>
          </a:xfrm>
          <a:prstGeom prst="rect">
            <a:avLst/>
          </a:prstGeom>
          <a:ln w="19811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Scr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ipts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2985" y="4286250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9436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59436" y="48006"/>
                </a:lnTo>
                <a:lnTo>
                  <a:pt x="59436" y="28193"/>
                </a:lnTo>
                <a:close/>
              </a:path>
              <a:path w="588010" h="76200">
                <a:moveTo>
                  <a:pt x="138683" y="28193"/>
                </a:moveTo>
                <a:lnTo>
                  <a:pt x="79247" y="28193"/>
                </a:lnTo>
                <a:lnTo>
                  <a:pt x="79247" y="48006"/>
                </a:lnTo>
                <a:lnTo>
                  <a:pt x="138683" y="48006"/>
                </a:lnTo>
                <a:lnTo>
                  <a:pt x="138683" y="28193"/>
                </a:lnTo>
                <a:close/>
              </a:path>
              <a:path w="588010" h="76200">
                <a:moveTo>
                  <a:pt x="217931" y="28193"/>
                </a:moveTo>
                <a:lnTo>
                  <a:pt x="158495" y="28193"/>
                </a:lnTo>
                <a:lnTo>
                  <a:pt x="158495" y="48006"/>
                </a:lnTo>
                <a:lnTo>
                  <a:pt x="217931" y="48006"/>
                </a:lnTo>
                <a:lnTo>
                  <a:pt x="217931" y="28193"/>
                </a:lnTo>
                <a:close/>
              </a:path>
              <a:path w="588010" h="76200">
                <a:moveTo>
                  <a:pt x="297180" y="28193"/>
                </a:moveTo>
                <a:lnTo>
                  <a:pt x="237744" y="28193"/>
                </a:lnTo>
                <a:lnTo>
                  <a:pt x="237744" y="48006"/>
                </a:lnTo>
                <a:lnTo>
                  <a:pt x="297180" y="48006"/>
                </a:lnTo>
                <a:lnTo>
                  <a:pt x="297180" y="28193"/>
                </a:lnTo>
                <a:close/>
              </a:path>
              <a:path w="588010" h="76200">
                <a:moveTo>
                  <a:pt x="376427" y="28193"/>
                </a:moveTo>
                <a:lnTo>
                  <a:pt x="316991" y="28193"/>
                </a:lnTo>
                <a:lnTo>
                  <a:pt x="316991" y="48006"/>
                </a:lnTo>
                <a:lnTo>
                  <a:pt x="376427" y="48006"/>
                </a:lnTo>
                <a:lnTo>
                  <a:pt x="376427" y="28193"/>
                </a:lnTo>
                <a:close/>
              </a:path>
              <a:path w="588010" h="76200">
                <a:moveTo>
                  <a:pt x="455675" y="28193"/>
                </a:moveTo>
                <a:lnTo>
                  <a:pt x="396239" y="28193"/>
                </a:lnTo>
                <a:lnTo>
                  <a:pt x="396239" y="48006"/>
                </a:lnTo>
                <a:lnTo>
                  <a:pt x="455675" y="48006"/>
                </a:lnTo>
                <a:lnTo>
                  <a:pt x="455675" y="28193"/>
                </a:lnTo>
                <a:close/>
              </a:path>
              <a:path w="588010" h="76200">
                <a:moveTo>
                  <a:pt x="511682" y="0"/>
                </a:moveTo>
                <a:lnTo>
                  <a:pt x="511682" y="76200"/>
                </a:lnTo>
                <a:lnTo>
                  <a:pt x="568070" y="48006"/>
                </a:lnTo>
                <a:lnTo>
                  <a:pt x="524382" y="48006"/>
                </a:lnTo>
                <a:lnTo>
                  <a:pt x="524382" y="28193"/>
                </a:lnTo>
                <a:lnTo>
                  <a:pt x="568070" y="28193"/>
                </a:lnTo>
                <a:lnTo>
                  <a:pt x="511682" y="0"/>
                </a:lnTo>
                <a:close/>
              </a:path>
              <a:path w="588010" h="76200">
                <a:moveTo>
                  <a:pt x="511682" y="28193"/>
                </a:moveTo>
                <a:lnTo>
                  <a:pt x="475488" y="28193"/>
                </a:lnTo>
                <a:lnTo>
                  <a:pt x="475488" y="48006"/>
                </a:lnTo>
                <a:lnTo>
                  <a:pt x="511682" y="48006"/>
                </a:lnTo>
                <a:lnTo>
                  <a:pt x="511682" y="28193"/>
                </a:lnTo>
                <a:close/>
              </a:path>
              <a:path w="588010" h="76200">
                <a:moveTo>
                  <a:pt x="568070" y="28193"/>
                </a:moveTo>
                <a:lnTo>
                  <a:pt x="524382" y="28193"/>
                </a:lnTo>
                <a:lnTo>
                  <a:pt x="524382" y="48006"/>
                </a:lnTo>
                <a:lnTo>
                  <a:pt x="568070" y="48006"/>
                </a:lnTo>
                <a:lnTo>
                  <a:pt x="587882" y="38100"/>
                </a:lnTo>
                <a:lnTo>
                  <a:pt x="568070" y="2819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4392" y="813816"/>
            <a:ext cx="4613148" cy="390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4120" y="915924"/>
            <a:ext cx="4393691" cy="3704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4801" y="1966722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9436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59436" y="48005"/>
                </a:lnTo>
                <a:lnTo>
                  <a:pt x="59436" y="28193"/>
                </a:lnTo>
                <a:close/>
              </a:path>
              <a:path w="588010" h="76200">
                <a:moveTo>
                  <a:pt x="138684" y="28193"/>
                </a:moveTo>
                <a:lnTo>
                  <a:pt x="79248" y="28193"/>
                </a:lnTo>
                <a:lnTo>
                  <a:pt x="79248" y="48005"/>
                </a:lnTo>
                <a:lnTo>
                  <a:pt x="138684" y="48005"/>
                </a:lnTo>
                <a:lnTo>
                  <a:pt x="138684" y="28193"/>
                </a:lnTo>
                <a:close/>
              </a:path>
              <a:path w="588010" h="76200">
                <a:moveTo>
                  <a:pt x="217931" y="28193"/>
                </a:moveTo>
                <a:lnTo>
                  <a:pt x="158496" y="28193"/>
                </a:lnTo>
                <a:lnTo>
                  <a:pt x="158496" y="48005"/>
                </a:lnTo>
                <a:lnTo>
                  <a:pt x="217931" y="48005"/>
                </a:lnTo>
                <a:lnTo>
                  <a:pt x="217931" y="28193"/>
                </a:lnTo>
                <a:close/>
              </a:path>
              <a:path w="588010" h="76200">
                <a:moveTo>
                  <a:pt x="297180" y="28193"/>
                </a:moveTo>
                <a:lnTo>
                  <a:pt x="237744" y="28193"/>
                </a:lnTo>
                <a:lnTo>
                  <a:pt x="237744" y="48005"/>
                </a:lnTo>
                <a:lnTo>
                  <a:pt x="297180" y="48005"/>
                </a:lnTo>
                <a:lnTo>
                  <a:pt x="297180" y="28193"/>
                </a:lnTo>
                <a:close/>
              </a:path>
              <a:path w="588010" h="76200">
                <a:moveTo>
                  <a:pt x="376428" y="28193"/>
                </a:moveTo>
                <a:lnTo>
                  <a:pt x="316992" y="28193"/>
                </a:lnTo>
                <a:lnTo>
                  <a:pt x="316992" y="48005"/>
                </a:lnTo>
                <a:lnTo>
                  <a:pt x="376428" y="48005"/>
                </a:lnTo>
                <a:lnTo>
                  <a:pt x="376428" y="28193"/>
                </a:lnTo>
                <a:close/>
              </a:path>
              <a:path w="588010" h="76200">
                <a:moveTo>
                  <a:pt x="455675" y="28193"/>
                </a:moveTo>
                <a:lnTo>
                  <a:pt x="396240" y="28193"/>
                </a:lnTo>
                <a:lnTo>
                  <a:pt x="396240" y="48005"/>
                </a:lnTo>
                <a:lnTo>
                  <a:pt x="455675" y="48005"/>
                </a:lnTo>
                <a:lnTo>
                  <a:pt x="455675" y="28193"/>
                </a:lnTo>
                <a:close/>
              </a:path>
              <a:path w="588010" h="76200">
                <a:moveTo>
                  <a:pt x="511683" y="0"/>
                </a:moveTo>
                <a:lnTo>
                  <a:pt x="511683" y="76200"/>
                </a:lnTo>
                <a:lnTo>
                  <a:pt x="568071" y="48005"/>
                </a:lnTo>
                <a:lnTo>
                  <a:pt x="524383" y="48005"/>
                </a:lnTo>
                <a:lnTo>
                  <a:pt x="524383" y="28193"/>
                </a:lnTo>
                <a:lnTo>
                  <a:pt x="568071" y="28193"/>
                </a:lnTo>
                <a:lnTo>
                  <a:pt x="511683" y="0"/>
                </a:lnTo>
                <a:close/>
              </a:path>
              <a:path w="588010" h="76200">
                <a:moveTo>
                  <a:pt x="511683" y="28193"/>
                </a:moveTo>
                <a:lnTo>
                  <a:pt x="475488" y="28193"/>
                </a:lnTo>
                <a:lnTo>
                  <a:pt x="475488" y="48005"/>
                </a:lnTo>
                <a:lnTo>
                  <a:pt x="511683" y="48005"/>
                </a:lnTo>
                <a:lnTo>
                  <a:pt x="511683" y="28193"/>
                </a:lnTo>
                <a:close/>
              </a:path>
              <a:path w="588010" h="76200">
                <a:moveTo>
                  <a:pt x="568071" y="28193"/>
                </a:moveTo>
                <a:lnTo>
                  <a:pt x="524383" y="28193"/>
                </a:lnTo>
                <a:lnTo>
                  <a:pt x="524383" y="48005"/>
                </a:lnTo>
                <a:lnTo>
                  <a:pt x="568071" y="48005"/>
                </a:lnTo>
                <a:lnTo>
                  <a:pt x="587883" y="38100"/>
                </a:lnTo>
                <a:lnTo>
                  <a:pt x="568071" y="2819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38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8931"/>
            <a:ext cx="466725" cy="82550"/>
          </a:xfrm>
          <a:custGeom>
            <a:avLst/>
            <a:gdLst/>
            <a:ahLst/>
            <a:cxnLst/>
            <a:rect l="l" t="t" r="r" b="b"/>
            <a:pathLst>
              <a:path w="466725" h="82550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dirty="0"/>
              <a:t>Wh</a:t>
            </a:r>
            <a:r>
              <a:rPr spc="-25" dirty="0"/>
              <a:t>a</a:t>
            </a:r>
            <a:r>
              <a:rPr spc="85" dirty="0"/>
              <a:t>t</a:t>
            </a:r>
            <a:r>
              <a:rPr spc="-160" dirty="0"/>
              <a:t>’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within the</a:t>
            </a:r>
            <a:r>
              <a:rPr spc="-15" dirty="0"/>
              <a:t> </a:t>
            </a:r>
            <a:r>
              <a:rPr dirty="0"/>
              <a:t>LMS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5786" y="2722626"/>
            <a:ext cx="533400" cy="292735"/>
          </a:xfrm>
          <a:prstGeom prst="rect">
            <a:avLst/>
          </a:prstGeom>
          <a:ln w="19811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Q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uiz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9185" y="2830829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9436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59436" y="48006"/>
                </a:lnTo>
                <a:lnTo>
                  <a:pt x="59436" y="28193"/>
                </a:lnTo>
                <a:close/>
              </a:path>
              <a:path w="588010" h="76200">
                <a:moveTo>
                  <a:pt x="138683" y="28193"/>
                </a:moveTo>
                <a:lnTo>
                  <a:pt x="79247" y="28193"/>
                </a:lnTo>
                <a:lnTo>
                  <a:pt x="79247" y="48006"/>
                </a:lnTo>
                <a:lnTo>
                  <a:pt x="138683" y="48006"/>
                </a:lnTo>
                <a:lnTo>
                  <a:pt x="138683" y="28193"/>
                </a:lnTo>
                <a:close/>
              </a:path>
              <a:path w="588010" h="76200">
                <a:moveTo>
                  <a:pt x="217931" y="28193"/>
                </a:moveTo>
                <a:lnTo>
                  <a:pt x="158495" y="28193"/>
                </a:lnTo>
                <a:lnTo>
                  <a:pt x="158495" y="48006"/>
                </a:lnTo>
                <a:lnTo>
                  <a:pt x="217931" y="48006"/>
                </a:lnTo>
                <a:lnTo>
                  <a:pt x="217931" y="28193"/>
                </a:lnTo>
                <a:close/>
              </a:path>
              <a:path w="588010" h="76200">
                <a:moveTo>
                  <a:pt x="297180" y="28193"/>
                </a:moveTo>
                <a:lnTo>
                  <a:pt x="237744" y="28193"/>
                </a:lnTo>
                <a:lnTo>
                  <a:pt x="237744" y="48006"/>
                </a:lnTo>
                <a:lnTo>
                  <a:pt x="297180" y="48006"/>
                </a:lnTo>
                <a:lnTo>
                  <a:pt x="297180" y="28193"/>
                </a:lnTo>
                <a:close/>
              </a:path>
              <a:path w="588010" h="76200">
                <a:moveTo>
                  <a:pt x="376427" y="28193"/>
                </a:moveTo>
                <a:lnTo>
                  <a:pt x="316991" y="28193"/>
                </a:lnTo>
                <a:lnTo>
                  <a:pt x="316991" y="48006"/>
                </a:lnTo>
                <a:lnTo>
                  <a:pt x="376427" y="48006"/>
                </a:lnTo>
                <a:lnTo>
                  <a:pt x="376427" y="28193"/>
                </a:lnTo>
                <a:close/>
              </a:path>
              <a:path w="588010" h="76200">
                <a:moveTo>
                  <a:pt x="455675" y="28193"/>
                </a:moveTo>
                <a:lnTo>
                  <a:pt x="396239" y="28193"/>
                </a:lnTo>
                <a:lnTo>
                  <a:pt x="396239" y="48006"/>
                </a:lnTo>
                <a:lnTo>
                  <a:pt x="455675" y="48006"/>
                </a:lnTo>
                <a:lnTo>
                  <a:pt x="455675" y="28193"/>
                </a:lnTo>
                <a:close/>
              </a:path>
              <a:path w="588010" h="76200">
                <a:moveTo>
                  <a:pt x="511682" y="0"/>
                </a:moveTo>
                <a:lnTo>
                  <a:pt x="511682" y="76200"/>
                </a:lnTo>
                <a:lnTo>
                  <a:pt x="568070" y="48006"/>
                </a:lnTo>
                <a:lnTo>
                  <a:pt x="524382" y="48006"/>
                </a:lnTo>
                <a:lnTo>
                  <a:pt x="524382" y="28193"/>
                </a:lnTo>
                <a:lnTo>
                  <a:pt x="568070" y="28193"/>
                </a:lnTo>
                <a:lnTo>
                  <a:pt x="511682" y="0"/>
                </a:lnTo>
                <a:close/>
              </a:path>
              <a:path w="588010" h="76200">
                <a:moveTo>
                  <a:pt x="511682" y="28193"/>
                </a:moveTo>
                <a:lnTo>
                  <a:pt x="475488" y="28193"/>
                </a:lnTo>
                <a:lnTo>
                  <a:pt x="475488" y="48006"/>
                </a:lnTo>
                <a:lnTo>
                  <a:pt x="511682" y="48006"/>
                </a:lnTo>
                <a:lnTo>
                  <a:pt x="511682" y="28193"/>
                </a:lnTo>
                <a:close/>
              </a:path>
              <a:path w="588010" h="76200">
                <a:moveTo>
                  <a:pt x="568070" y="28193"/>
                </a:moveTo>
                <a:lnTo>
                  <a:pt x="524382" y="28193"/>
                </a:lnTo>
                <a:lnTo>
                  <a:pt x="524382" y="48006"/>
                </a:lnTo>
                <a:lnTo>
                  <a:pt x="568070" y="48006"/>
                </a:lnTo>
                <a:lnTo>
                  <a:pt x="587882" y="38100"/>
                </a:lnTo>
                <a:lnTo>
                  <a:pt x="568070" y="2819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162" y="1390650"/>
            <a:ext cx="1450975" cy="292735"/>
          </a:xfrm>
          <a:prstGeom prst="rect">
            <a:avLst/>
          </a:prstGeom>
          <a:ln w="19812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H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ands-on</a:t>
            </a:r>
            <a:r>
              <a:rPr sz="1300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Guid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4647" y="1136141"/>
            <a:ext cx="401955" cy="803275"/>
          </a:xfrm>
          <a:custGeom>
            <a:avLst/>
            <a:gdLst/>
            <a:ahLst/>
            <a:cxnLst/>
            <a:rect l="l" t="t" r="r" b="b"/>
            <a:pathLst>
              <a:path w="401955" h="803275">
                <a:moveTo>
                  <a:pt x="401654" y="0"/>
                </a:moveTo>
                <a:lnTo>
                  <a:pt x="361262" y="670"/>
                </a:lnTo>
                <a:lnTo>
                  <a:pt x="306025" y="3988"/>
                </a:lnTo>
                <a:lnTo>
                  <a:pt x="259581" y="9686"/>
                </a:lnTo>
                <a:lnTo>
                  <a:pt x="215942" y="20223"/>
                </a:lnTo>
                <a:lnTo>
                  <a:pt x="198962" y="367792"/>
                </a:lnTo>
                <a:lnTo>
                  <a:pt x="197938" y="371209"/>
                </a:lnTo>
                <a:lnTo>
                  <a:pt x="153621" y="389089"/>
                </a:lnTo>
                <a:lnTo>
                  <a:pt x="111366" y="395603"/>
                </a:lnTo>
                <a:lnTo>
                  <a:pt x="59271" y="399910"/>
                </a:lnTo>
                <a:lnTo>
                  <a:pt x="20389" y="401337"/>
                </a:lnTo>
                <a:lnTo>
                  <a:pt x="0" y="401568"/>
                </a:lnTo>
                <a:lnTo>
                  <a:pt x="20194" y="401746"/>
                </a:lnTo>
                <a:lnTo>
                  <a:pt x="58907" y="403109"/>
                </a:lnTo>
                <a:lnTo>
                  <a:pt x="111139" y="407414"/>
                </a:lnTo>
                <a:lnTo>
                  <a:pt x="153728" y="414017"/>
                </a:lnTo>
                <a:lnTo>
                  <a:pt x="190390" y="425590"/>
                </a:lnTo>
                <a:lnTo>
                  <a:pt x="198962" y="769366"/>
                </a:lnTo>
                <a:lnTo>
                  <a:pt x="199986" y="772783"/>
                </a:lnTo>
                <a:lnTo>
                  <a:pt x="244304" y="790663"/>
                </a:lnTo>
                <a:lnTo>
                  <a:pt x="286558" y="797177"/>
                </a:lnTo>
                <a:lnTo>
                  <a:pt x="338654" y="801484"/>
                </a:lnTo>
                <a:lnTo>
                  <a:pt x="377535" y="802911"/>
                </a:lnTo>
                <a:lnTo>
                  <a:pt x="397925" y="803142"/>
                </a:lnTo>
              </a:path>
            </a:pathLst>
          </a:custGeom>
          <a:ln w="19812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010" y="3798570"/>
            <a:ext cx="1027430" cy="291465"/>
          </a:xfrm>
          <a:prstGeom prst="rect">
            <a:avLst/>
          </a:prstGeom>
          <a:ln w="19812">
            <a:solidFill>
              <a:srgbClr val="006F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As</a:t>
            </a:r>
            <a:r>
              <a:rPr sz="1300" spc="-20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006FC0"/>
                </a:solidFill>
                <a:latin typeface="Tahoma"/>
                <a:cs typeface="Tahoma"/>
              </a:rPr>
              <a:t>ig</a:t>
            </a:r>
            <a:r>
              <a:rPr sz="1300" spc="-1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1300" spc="-10" dirty="0">
                <a:solidFill>
                  <a:srgbClr val="006FC0"/>
                </a:solidFill>
                <a:latin typeface="Tahoma"/>
                <a:cs typeface="Tahoma"/>
              </a:rPr>
              <a:t>ment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9185" y="3906773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9436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59436" y="48006"/>
                </a:lnTo>
                <a:lnTo>
                  <a:pt x="59436" y="28193"/>
                </a:lnTo>
                <a:close/>
              </a:path>
              <a:path w="588010" h="76200">
                <a:moveTo>
                  <a:pt x="138683" y="28193"/>
                </a:moveTo>
                <a:lnTo>
                  <a:pt x="79247" y="28193"/>
                </a:lnTo>
                <a:lnTo>
                  <a:pt x="79247" y="48006"/>
                </a:lnTo>
                <a:lnTo>
                  <a:pt x="138683" y="48006"/>
                </a:lnTo>
                <a:lnTo>
                  <a:pt x="138683" y="28193"/>
                </a:lnTo>
                <a:close/>
              </a:path>
              <a:path w="588010" h="76200">
                <a:moveTo>
                  <a:pt x="217931" y="28193"/>
                </a:moveTo>
                <a:lnTo>
                  <a:pt x="158495" y="28193"/>
                </a:lnTo>
                <a:lnTo>
                  <a:pt x="158495" y="48006"/>
                </a:lnTo>
                <a:lnTo>
                  <a:pt x="217931" y="48006"/>
                </a:lnTo>
                <a:lnTo>
                  <a:pt x="217931" y="28193"/>
                </a:lnTo>
                <a:close/>
              </a:path>
              <a:path w="588010" h="76200">
                <a:moveTo>
                  <a:pt x="297180" y="28193"/>
                </a:moveTo>
                <a:lnTo>
                  <a:pt x="237744" y="28193"/>
                </a:lnTo>
                <a:lnTo>
                  <a:pt x="237744" y="48006"/>
                </a:lnTo>
                <a:lnTo>
                  <a:pt x="297180" y="48006"/>
                </a:lnTo>
                <a:lnTo>
                  <a:pt x="297180" y="28193"/>
                </a:lnTo>
                <a:close/>
              </a:path>
              <a:path w="588010" h="76200">
                <a:moveTo>
                  <a:pt x="376427" y="28193"/>
                </a:moveTo>
                <a:lnTo>
                  <a:pt x="316991" y="28193"/>
                </a:lnTo>
                <a:lnTo>
                  <a:pt x="316991" y="48006"/>
                </a:lnTo>
                <a:lnTo>
                  <a:pt x="376427" y="48006"/>
                </a:lnTo>
                <a:lnTo>
                  <a:pt x="376427" y="28193"/>
                </a:lnTo>
                <a:close/>
              </a:path>
              <a:path w="588010" h="76200">
                <a:moveTo>
                  <a:pt x="455675" y="28193"/>
                </a:moveTo>
                <a:lnTo>
                  <a:pt x="396239" y="28193"/>
                </a:lnTo>
                <a:lnTo>
                  <a:pt x="396239" y="48006"/>
                </a:lnTo>
                <a:lnTo>
                  <a:pt x="455675" y="48006"/>
                </a:lnTo>
                <a:lnTo>
                  <a:pt x="455675" y="28193"/>
                </a:lnTo>
                <a:close/>
              </a:path>
              <a:path w="588010" h="76200">
                <a:moveTo>
                  <a:pt x="511682" y="0"/>
                </a:moveTo>
                <a:lnTo>
                  <a:pt x="511682" y="76200"/>
                </a:lnTo>
                <a:lnTo>
                  <a:pt x="568070" y="48006"/>
                </a:lnTo>
                <a:lnTo>
                  <a:pt x="524382" y="48006"/>
                </a:lnTo>
                <a:lnTo>
                  <a:pt x="524382" y="28193"/>
                </a:lnTo>
                <a:lnTo>
                  <a:pt x="568070" y="28193"/>
                </a:lnTo>
                <a:lnTo>
                  <a:pt x="511682" y="0"/>
                </a:lnTo>
                <a:close/>
              </a:path>
              <a:path w="588010" h="76200">
                <a:moveTo>
                  <a:pt x="511682" y="28193"/>
                </a:moveTo>
                <a:lnTo>
                  <a:pt x="475488" y="28193"/>
                </a:lnTo>
                <a:lnTo>
                  <a:pt x="475488" y="48006"/>
                </a:lnTo>
                <a:lnTo>
                  <a:pt x="511682" y="48006"/>
                </a:lnTo>
                <a:lnTo>
                  <a:pt x="511682" y="28193"/>
                </a:lnTo>
                <a:close/>
              </a:path>
              <a:path w="588010" h="76200">
                <a:moveTo>
                  <a:pt x="568070" y="28193"/>
                </a:moveTo>
                <a:lnTo>
                  <a:pt x="524382" y="28193"/>
                </a:lnTo>
                <a:lnTo>
                  <a:pt x="524382" y="48006"/>
                </a:lnTo>
                <a:lnTo>
                  <a:pt x="568070" y="48006"/>
                </a:lnTo>
                <a:lnTo>
                  <a:pt x="587882" y="38100"/>
                </a:lnTo>
                <a:lnTo>
                  <a:pt x="568070" y="2819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5916" y="829055"/>
            <a:ext cx="4611624" cy="3694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5644" y="929639"/>
            <a:ext cx="4392167" cy="3493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Sl</a:t>
            </a:r>
            <a:r>
              <a:rPr spc="-10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5" dirty="0"/>
              <a:t> </a:t>
            </a:r>
            <a:fld id="{81D60167-4931-47E6-BA6A-407CBD079E47}" type="slidenum">
              <a:rPr b="0" spc="-10" dirty="0">
                <a:latin typeface="Tahoma"/>
                <a:cs typeface="Tahoma"/>
              </a:rPr>
              <a:pPr marL="12700">
                <a:lnSpc>
                  <a:spcPct val="100000"/>
                </a:lnSpc>
              </a:pPr>
              <a:t>39</a:t>
            </a:fld>
            <a:endParaRPr b="0" spc="-1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034065"/>
            <a:ext cx="6333490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St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rte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Facebo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ok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wa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lle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ed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by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nightly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jobs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into</a:t>
            </a:r>
            <a:r>
              <a:rPr sz="1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Oracle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“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TL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”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via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-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52525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python.</a:t>
            </a:r>
            <a:endParaRPr sz="1400">
              <a:latin typeface="Tahoma"/>
              <a:cs typeface="Tahoma"/>
            </a:endParaRPr>
          </a:p>
          <a:p>
            <a:pPr marL="279400" indent="-266700">
              <a:lnSpc>
                <a:spcPct val="100000"/>
              </a:lnSpc>
              <a:buClr>
                <a:srgbClr val="252525"/>
              </a:buClr>
              <a:buFont typeface="Wingdings"/>
              <a:buChar char=""/>
              <a:tabLst>
                <a:tab pos="279400" algn="l"/>
              </a:tabLst>
            </a:pP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ew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fr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om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10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f </a:t>
            </a:r>
            <a:r>
              <a:rPr sz="1400" b="1" spc="-5" dirty="0">
                <a:solidFill>
                  <a:srgbClr val="006FC0"/>
                </a:solidFill>
                <a:latin typeface="Tahoma"/>
                <a:cs typeface="Tahoma"/>
              </a:rPr>
              <a:t>G</a:t>
            </a:r>
            <a:r>
              <a:rPr sz="1400" b="1" spc="-10" dirty="0">
                <a:solidFill>
                  <a:srgbClr val="006FC0"/>
                </a:solidFill>
                <a:latin typeface="Tahoma"/>
                <a:cs typeface="Tahoma"/>
              </a:rPr>
              <a:t>B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1400" b="1" spc="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(2006)</a:t>
            </a:r>
            <a:r>
              <a:rPr sz="1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1 TB/</a:t>
            </a:r>
            <a:r>
              <a:rPr sz="1400" b="1" spc="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006FC0"/>
                </a:solidFill>
                <a:latin typeface="Tahoma"/>
                <a:cs typeface="Tahoma"/>
              </a:rPr>
              <a:t>ay</a:t>
            </a:r>
            <a:r>
              <a:rPr sz="1400" b="1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new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(2007),</a:t>
            </a:r>
            <a:r>
              <a:rPr sz="1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now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52525"/>
                </a:solidFill>
                <a:latin typeface="Tahoma"/>
                <a:cs typeface="Tahoma"/>
              </a:rPr>
              <a:t>10x</a:t>
            </a:r>
            <a:r>
              <a:rPr sz="1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th</a:t>
            </a:r>
            <a:r>
              <a:rPr sz="1400" spc="-1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Tahoma"/>
                <a:cs typeface="Tahoma"/>
              </a:rPr>
              <a:t>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0527" y="2228088"/>
            <a:ext cx="4079748" cy="2679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Backg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ound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pc="-10" dirty="0">
              <a:hlinkClick r:id="rId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3776" y="1211580"/>
            <a:ext cx="1408176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1104900"/>
            <a:ext cx="3705225" cy="1066800"/>
          </a:xfrm>
          <a:custGeom>
            <a:avLst/>
            <a:gdLst/>
            <a:ahLst/>
            <a:cxnLst/>
            <a:rect l="l" t="t" r="r" b="b"/>
            <a:pathLst>
              <a:path w="3705225" h="1066800">
                <a:moveTo>
                  <a:pt x="0" y="1066800"/>
                </a:moveTo>
                <a:lnTo>
                  <a:pt x="3704844" y="1066800"/>
                </a:lnTo>
                <a:lnTo>
                  <a:pt x="370484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5975" y="819520"/>
            <a:ext cx="15424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Cha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nge…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@ </a:t>
            </a:r>
            <a:r>
              <a:rPr spc="-7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acebook</a:t>
            </a:r>
          </a:p>
        </p:txBody>
      </p:sp>
      <p:sp>
        <p:nvSpPr>
          <p:cNvPr id="7" name="object 7"/>
          <p:cNvSpPr/>
          <p:nvPr/>
        </p:nvSpPr>
        <p:spPr>
          <a:xfrm>
            <a:off x="1789176" y="1197863"/>
            <a:ext cx="826008" cy="826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5083" y="1223772"/>
            <a:ext cx="719328" cy="719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8885" y="1359716"/>
            <a:ext cx="353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95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22225" indent="-2286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2427" y="1235963"/>
            <a:ext cx="827531" cy="827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8335" y="1261872"/>
            <a:ext cx="720851" cy="720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84601" y="1398070"/>
            <a:ext cx="5518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50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rab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7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7203" y="1205483"/>
            <a:ext cx="826008" cy="827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3111" y="1231391"/>
            <a:ext cx="719327" cy="7208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1608" y="1369749"/>
            <a:ext cx="4229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70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000">
              <a:latin typeface="Tahoma"/>
              <a:cs typeface="Tahoma"/>
            </a:endParaRPr>
          </a:p>
          <a:p>
            <a:pPr indent="762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queries 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1979" y="1225296"/>
            <a:ext cx="826008" cy="8275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37888" y="1251203"/>
            <a:ext cx="719327" cy="7208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73575" y="1321362"/>
            <a:ext cx="60007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indent="254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ph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tos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day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3776" y="1211580"/>
            <a:ext cx="1408176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1104900"/>
            <a:ext cx="3705225" cy="1066800"/>
          </a:xfrm>
          <a:custGeom>
            <a:avLst/>
            <a:gdLst/>
            <a:ahLst/>
            <a:cxnLst/>
            <a:rect l="l" t="t" r="r" b="b"/>
            <a:pathLst>
              <a:path w="3705225" h="1066800">
                <a:moveTo>
                  <a:pt x="0" y="1066800"/>
                </a:moveTo>
                <a:lnTo>
                  <a:pt x="3704844" y="1066800"/>
                </a:lnTo>
                <a:lnTo>
                  <a:pt x="370484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5975" y="819520"/>
            <a:ext cx="15424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Cha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nge…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48" y="2396693"/>
            <a:ext cx="244983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Tradi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ional</a:t>
            </a:r>
            <a:r>
              <a:rPr sz="1600" b="1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RDBMS</a:t>
            </a:r>
            <a:r>
              <a:rPr sz="1600" b="1" spc="-55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r>
              <a:rPr sz="5250" b="1" baseline="-1428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5250" baseline="-14285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@ </a:t>
            </a:r>
            <a:r>
              <a:rPr spc="-7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acebook</a:t>
            </a:r>
          </a:p>
        </p:txBody>
      </p:sp>
      <p:sp>
        <p:nvSpPr>
          <p:cNvPr id="8" name="object 8"/>
          <p:cNvSpPr/>
          <p:nvPr/>
        </p:nvSpPr>
        <p:spPr>
          <a:xfrm>
            <a:off x="1789176" y="1197863"/>
            <a:ext cx="826008" cy="826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5083" y="1223772"/>
            <a:ext cx="719328" cy="719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8885" y="1359716"/>
            <a:ext cx="353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95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22225" indent="-2286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2427" y="1235963"/>
            <a:ext cx="827531" cy="827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8335" y="1261872"/>
            <a:ext cx="720851" cy="720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84601" y="1398070"/>
            <a:ext cx="5518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50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rab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7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37203" y="1205483"/>
            <a:ext cx="826008" cy="827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63111" y="1231391"/>
            <a:ext cx="719327" cy="7208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21608" y="1369749"/>
            <a:ext cx="4229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70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000">
              <a:latin typeface="Tahoma"/>
              <a:cs typeface="Tahoma"/>
            </a:endParaRPr>
          </a:p>
          <a:p>
            <a:pPr indent="762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queries 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11979" y="1225296"/>
            <a:ext cx="826008" cy="8275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7888" y="1251203"/>
            <a:ext cx="719327" cy="7208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73575" y="1321362"/>
            <a:ext cx="60007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indent="254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ph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tos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day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3776" y="1211580"/>
            <a:ext cx="1408176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1104900"/>
            <a:ext cx="3705225" cy="1066800"/>
          </a:xfrm>
          <a:custGeom>
            <a:avLst/>
            <a:gdLst/>
            <a:ahLst/>
            <a:cxnLst/>
            <a:rect l="l" t="t" r="r" b="b"/>
            <a:pathLst>
              <a:path w="3705225" h="1066800">
                <a:moveTo>
                  <a:pt x="0" y="1066800"/>
                </a:moveTo>
                <a:lnTo>
                  <a:pt x="3704844" y="1066800"/>
                </a:lnTo>
                <a:lnTo>
                  <a:pt x="370484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7221" y="3151748"/>
            <a:ext cx="13398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Solu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ion…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75" y="819520"/>
            <a:ext cx="15424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Cha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nge…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48" y="2396693"/>
            <a:ext cx="244983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Tradi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ional</a:t>
            </a:r>
            <a:r>
              <a:rPr sz="1600" b="1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RDBMS</a:t>
            </a:r>
            <a:r>
              <a:rPr sz="1600" b="1" spc="-55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r>
              <a:rPr sz="5250" b="1" baseline="-1428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5250" baseline="-14285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7176" y="655319"/>
            <a:ext cx="1655064" cy="2755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2388" y="820400"/>
            <a:ext cx="1555115" cy="2515235"/>
          </a:xfrm>
          <a:custGeom>
            <a:avLst/>
            <a:gdLst/>
            <a:ahLst/>
            <a:cxnLst/>
            <a:rect l="l" t="t" r="r" b="b"/>
            <a:pathLst>
              <a:path w="1555114" h="2515235">
                <a:moveTo>
                  <a:pt x="0" y="36341"/>
                </a:moveTo>
                <a:lnTo>
                  <a:pt x="101022" y="15872"/>
                </a:lnTo>
                <a:lnTo>
                  <a:pt x="201747" y="3838"/>
                </a:lnTo>
                <a:lnTo>
                  <a:pt x="301784" y="0"/>
                </a:lnTo>
                <a:lnTo>
                  <a:pt x="400741" y="4121"/>
                </a:lnTo>
                <a:lnTo>
                  <a:pt x="498228" y="15963"/>
                </a:lnTo>
                <a:lnTo>
                  <a:pt x="593854" y="35291"/>
                </a:lnTo>
                <a:lnTo>
                  <a:pt x="687228" y="61865"/>
                </a:lnTo>
                <a:lnTo>
                  <a:pt x="777959" y="95448"/>
                </a:lnTo>
                <a:lnTo>
                  <a:pt x="865656" y="135803"/>
                </a:lnTo>
                <a:lnTo>
                  <a:pt x="949928" y="182693"/>
                </a:lnTo>
                <a:lnTo>
                  <a:pt x="1030384" y="235879"/>
                </a:lnTo>
                <a:lnTo>
                  <a:pt x="1106634" y="295125"/>
                </a:lnTo>
                <a:lnTo>
                  <a:pt x="1178286" y="360194"/>
                </a:lnTo>
                <a:lnTo>
                  <a:pt x="1244950" y="430846"/>
                </a:lnTo>
                <a:lnTo>
                  <a:pt x="1306234" y="506846"/>
                </a:lnTo>
                <a:lnTo>
                  <a:pt x="1361748" y="587956"/>
                </a:lnTo>
                <a:lnTo>
                  <a:pt x="1411101" y="673938"/>
                </a:lnTo>
                <a:lnTo>
                  <a:pt x="1453902" y="764554"/>
                </a:lnTo>
                <a:lnTo>
                  <a:pt x="1489760" y="859568"/>
                </a:lnTo>
                <a:lnTo>
                  <a:pt x="1518285" y="958742"/>
                </a:lnTo>
                <a:lnTo>
                  <a:pt x="1538721" y="1059897"/>
                </a:lnTo>
                <a:lnTo>
                  <a:pt x="1550734" y="1160752"/>
                </a:lnTo>
                <a:lnTo>
                  <a:pt x="1554561" y="1260916"/>
                </a:lnTo>
                <a:lnTo>
                  <a:pt x="1550440" y="1359998"/>
                </a:lnTo>
                <a:lnTo>
                  <a:pt x="1538606" y="1457606"/>
                </a:lnTo>
                <a:lnTo>
                  <a:pt x="1519298" y="1553349"/>
                </a:lnTo>
                <a:lnTo>
                  <a:pt x="1492753" y="1646836"/>
                </a:lnTo>
                <a:lnTo>
                  <a:pt x="1459206" y="1737675"/>
                </a:lnTo>
                <a:lnTo>
                  <a:pt x="1418896" y="1825475"/>
                </a:lnTo>
                <a:lnTo>
                  <a:pt x="1372060" y="1909845"/>
                </a:lnTo>
                <a:lnTo>
                  <a:pt x="1318934" y="1990394"/>
                </a:lnTo>
                <a:lnTo>
                  <a:pt x="1259756" y="2066730"/>
                </a:lnTo>
                <a:lnTo>
                  <a:pt x="1194763" y="2138462"/>
                </a:lnTo>
                <a:lnTo>
                  <a:pt x="1124192" y="2205198"/>
                </a:lnTo>
                <a:lnTo>
                  <a:pt x="1048279" y="2266548"/>
                </a:lnTo>
                <a:lnTo>
                  <a:pt x="967263" y="2322121"/>
                </a:lnTo>
                <a:lnTo>
                  <a:pt x="881380" y="2371524"/>
                </a:lnTo>
                <a:lnTo>
                  <a:pt x="790867" y="2414366"/>
                </a:lnTo>
                <a:lnTo>
                  <a:pt x="695961" y="2450257"/>
                </a:lnTo>
                <a:lnTo>
                  <a:pt x="596900" y="2478805"/>
                </a:lnTo>
                <a:lnTo>
                  <a:pt x="549752" y="2489396"/>
                </a:lnTo>
                <a:lnTo>
                  <a:pt x="502301" y="2498155"/>
                </a:lnTo>
                <a:lnTo>
                  <a:pt x="454599" y="2505077"/>
                </a:lnTo>
                <a:lnTo>
                  <a:pt x="406702" y="2510159"/>
                </a:lnTo>
                <a:lnTo>
                  <a:pt x="358663" y="2513397"/>
                </a:lnTo>
                <a:lnTo>
                  <a:pt x="310537" y="2514787"/>
                </a:lnTo>
                <a:lnTo>
                  <a:pt x="286458" y="2514788"/>
                </a:lnTo>
                <a:lnTo>
                  <a:pt x="262377" y="2514325"/>
                </a:lnTo>
                <a:lnTo>
                  <a:pt x="214237" y="2512008"/>
                </a:lnTo>
                <a:lnTo>
                  <a:pt x="166173" y="2507832"/>
                </a:lnTo>
                <a:lnTo>
                  <a:pt x="118237" y="25017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3376" y="3067811"/>
            <a:ext cx="329184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9002" y="3106673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0" y="210693"/>
                </a:moveTo>
                <a:lnTo>
                  <a:pt x="211455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1852" y="3284220"/>
            <a:ext cx="330708" cy="364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9002" y="3316985"/>
            <a:ext cx="211454" cy="247015"/>
          </a:xfrm>
          <a:custGeom>
            <a:avLst/>
            <a:gdLst/>
            <a:ahLst/>
            <a:cxnLst/>
            <a:rect l="l" t="t" r="r" b="b"/>
            <a:pathLst>
              <a:path w="211454" h="247014">
                <a:moveTo>
                  <a:pt x="0" y="0"/>
                </a:moveTo>
                <a:lnTo>
                  <a:pt x="211455" y="246506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@ </a:t>
            </a:r>
            <a:r>
              <a:rPr spc="-7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acebook</a:t>
            </a:r>
          </a:p>
        </p:txBody>
      </p:sp>
      <p:sp>
        <p:nvSpPr>
          <p:cNvPr id="15" name="object 15"/>
          <p:cNvSpPr/>
          <p:nvPr/>
        </p:nvSpPr>
        <p:spPr>
          <a:xfrm>
            <a:off x="1789176" y="1197863"/>
            <a:ext cx="826008" cy="8260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5083" y="1223772"/>
            <a:ext cx="719328" cy="7193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96185" y="1347016"/>
            <a:ext cx="3784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95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34925" marR="5080" indent="-2286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2427" y="1235963"/>
            <a:ext cx="827531" cy="8275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8335" y="1261872"/>
            <a:ext cx="720851" cy="7208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71901" y="1385370"/>
            <a:ext cx="5772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50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rab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37203" y="1205483"/>
            <a:ext cx="826008" cy="827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3111" y="1231391"/>
            <a:ext cx="719327" cy="7208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08908" y="1357049"/>
            <a:ext cx="44830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70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000">
              <a:latin typeface="Tahoma"/>
              <a:cs typeface="Tahoma"/>
            </a:endParaRPr>
          </a:p>
          <a:p>
            <a:pPr marL="12700" marR="5080" indent="762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queries 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11979" y="1225296"/>
            <a:ext cx="826008" cy="8275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7888" y="1251203"/>
            <a:ext cx="719327" cy="7208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460875" y="1308662"/>
            <a:ext cx="6254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2700" marR="5080" indent="254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ph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tos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day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3776" y="1211580"/>
            <a:ext cx="1408176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1104900"/>
            <a:ext cx="3705225" cy="1066800"/>
          </a:xfrm>
          <a:custGeom>
            <a:avLst/>
            <a:gdLst/>
            <a:ahLst/>
            <a:cxnLst/>
            <a:rect l="l" t="t" r="r" b="b"/>
            <a:pathLst>
              <a:path w="3705225" h="1066800">
                <a:moveTo>
                  <a:pt x="0" y="1066800"/>
                </a:moveTo>
                <a:lnTo>
                  <a:pt x="3704844" y="1066800"/>
                </a:lnTo>
                <a:lnTo>
                  <a:pt x="370484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94" y="3563111"/>
            <a:ext cx="2395728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27221" y="3151748"/>
            <a:ext cx="13398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Solu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ion…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975" y="819520"/>
            <a:ext cx="15424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Cha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nge…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848" y="2396693"/>
            <a:ext cx="244983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Tradi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ional</a:t>
            </a:r>
            <a:r>
              <a:rPr sz="1600" b="1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RDBMS</a:t>
            </a:r>
            <a:r>
              <a:rPr sz="1600" b="1" spc="-55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r>
              <a:rPr sz="5250" b="1" baseline="-1428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5250" baseline="-14285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7176" y="655319"/>
            <a:ext cx="1655064" cy="2755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2388" y="820400"/>
            <a:ext cx="1555115" cy="2515235"/>
          </a:xfrm>
          <a:custGeom>
            <a:avLst/>
            <a:gdLst/>
            <a:ahLst/>
            <a:cxnLst/>
            <a:rect l="l" t="t" r="r" b="b"/>
            <a:pathLst>
              <a:path w="1555114" h="2515235">
                <a:moveTo>
                  <a:pt x="0" y="36341"/>
                </a:moveTo>
                <a:lnTo>
                  <a:pt x="101022" y="15872"/>
                </a:lnTo>
                <a:lnTo>
                  <a:pt x="201747" y="3838"/>
                </a:lnTo>
                <a:lnTo>
                  <a:pt x="301784" y="0"/>
                </a:lnTo>
                <a:lnTo>
                  <a:pt x="400741" y="4121"/>
                </a:lnTo>
                <a:lnTo>
                  <a:pt x="498228" y="15963"/>
                </a:lnTo>
                <a:lnTo>
                  <a:pt x="593854" y="35291"/>
                </a:lnTo>
                <a:lnTo>
                  <a:pt x="687228" y="61865"/>
                </a:lnTo>
                <a:lnTo>
                  <a:pt x="777959" y="95448"/>
                </a:lnTo>
                <a:lnTo>
                  <a:pt x="865656" y="135803"/>
                </a:lnTo>
                <a:lnTo>
                  <a:pt x="949928" y="182693"/>
                </a:lnTo>
                <a:lnTo>
                  <a:pt x="1030384" y="235879"/>
                </a:lnTo>
                <a:lnTo>
                  <a:pt x="1106634" y="295125"/>
                </a:lnTo>
                <a:lnTo>
                  <a:pt x="1178286" y="360194"/>
                </a:lnTo>
                <a:lnTo>
                  <a:pt x="1244950" y="430846"/>
                </a:lnTo>
                <a:lnTo>
                  <a:pt x="1306234" y="506846"/>
                </a:lnTo>
                <a:lnTo>
                  <a:pt x="1361748" y="587956"/>
                </a:lnTo>
                <a:lnTo>
                  <a:pt x="1411101" y="673938"/>
                </a:lnTo>
                <a:lnTo>
                  <a:pt x="1453902" y="764554"/>
                </a:lnTo>
                <a:lnTo>
                  <a:pt x="1489760" y="859568"/>
                </a:lnTo>
                <a:lnTo>
                  <a:pt x="1518285" y="958742"/>
                </a:lnTo>
                <a:lnTo>
                  <a:pt x="1538721" y="1059897"/>
                </a:lnTo>
                <a:lnTo>
                  <a:pt x="1550734" y="1160752"/>
                </a:lnTo>
                <a:lnTo>
                  <a:pt x="1554561" y="1260916"/>
                </a:lnTo>
                <a:lnTo>
                  <a:pt x="1550440" y="1359998"/>
                </a:lnTo>
                <a:lnTo>
                  <a:pt x="1538606" y="1457606"/>
                </a:lnTo>
                <a:lnTo>
                  <a:pt x="1519298" y="1553349"/>
                </a:lnTo>
                <a:lnTo>
                  <a:pt x="1492753" y="1646836"/>
                </a:lnTo>
                <a:lnTo>
                  <a:pt x="1459206" y="1737675"/>
                </a:lnTo>
                <a:lnTo>
                  <a:pt x="1418896" y="1825475"/>
                </a:lnTo>
                <a:lnTo>
                  <a:pt x="1372060" y="1909845"/>
                </a:lnTo>
                <a:lnTo>
                  <a:pt x="1318934" y="1990394"/>
                </a:lnTo>
                <a:lnTo>
                  <a:pt x="1259756" y="2066730"/>
                </a:lnTo>
                <a:lnTo>
                  <a:pt x="1194763" y="2138462"/>
                </a:lnTo>
                <a:lnTo>
                  <a:pt x="1124192" y="2205198"/>
                </a:lnTo>
                <a:lnTo>
                  <a:pt x="1048279" y="2266548"/>
                </a:lnTo>
                <a:lnTo>
                  <a:pt x="967263" y="2322121"/>
                </a:lnTo>
                <a:lnTo>
                  <a:pt x="881380" y="2371524"/>
                </a:lnTo>
                <a:lnTo>
                  <a:pt x="790867" y="2414366"/>
                </a:lnTo>
                <a:lnTo>
                  <a:pt x="695961" y="2450257"/>
                </a:lnTo>
                <a:lnTo>
                  <a:pt x="596900" y="2478805"/>
                </a:lnTo>
                <a:lnTo>
                  <a:pt x="549752" y="2489396"/>
                </a:lnTo>
                <a:lnTo>
                  <a:pt x="502301" y="2498155"/>
                </a:lnTo>
                <a:lnTo>
                  <a:pt x="454599" y="2505077"/>
                </a:lnTo>
                <a:lnTo>
                  <a:pt x="406702" y="2510159"/>
                </a:lnTo>
                <a:lnTo>
                  <a:pt x="358663" y="2513397"/>
                </a:lnTo>
                <a:lnTo>
                  <a:pt x="310537" y="2514787"/>
                </a:lnTo>
                <a:lnTo>
                  <a:pt x="286458" y="2514788"/>
                </a:lnTo>
                <a:lnTo>
                  <a:pt x="262377" y="2514325"/>
                </a:lnTo>
                <a:lnTo>
                  <a:pt x="214237" y="2512008"/>
                </a:lnTo>
                <a:lnTo>
                  <a:pt x="166173" y="2507832"/>
                </a:lnTo>
                <a:lnTo>
                  <a:pt x="118237" y="25017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3376" y="3067811"/>
            <a:ext cx="329184" cy="329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9002" y="3106673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0" y="210693"/>
                </a:moveTo>
                <a:lnTo>
                  <a:pt x="211455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1852" y="3284220"/>
            <a:ext cx="330708" cy="364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9002" y="3316985"/>
            <a:ext cx="211454" cy="247015"/>
          </a:xfrm>
          <a:custGeom>
            <a:avLst/>
            <a:gdLst/>
            <a:ahLst/>
            <a:cxnLst/>
            <a:rect l="l" t="t" r="r" b="b"/>
            <a:pathLst>
              <a:path w="211454" h="247014">
                <a:moveTo>
                  <a:pt x="0" y="0"/>
                </a:moveTo>
                <a:lnTo>
                  <a:pt x="211455" y="246506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@ </a:t>
            </a:r>
            <a:r>
              <a:rPr spc="-7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acebook</a:t>
            </a:r>
          </a:p>
        </p:txBody>
      </p:sp>
      <p:sp>
        <p:nvSpPr>
          <p:cNvPr id="16" name="object 16"/>
          <p:cNvSpPr/>
          <p:nvPr/>
        </p:nvSpPr>
        <p:spPr>
          <a:xfrm>
            <a:off x="1789176" y="1197863"/>
            <a:ext cx="826008" cy="826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5083" y="1223772"/>
            <a:ext cx="719328" cy="7193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6185" y="1347016"/>
            <a:ext cx="3784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95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34925" marR="5080" indent="-2286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2427" y="1235963"/>
            <a:ext cx="827531" cy="827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88335" y="1261872"/>
            <a:ext cx="720851" cy="7208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71901" y="1385370"/>
            <a:ext cx="5772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50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rab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7203" y="1205483"/>
            <a:ext cx="826008" cy="827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3111" y="1231391"/>
            <a:ext cx="719327" cy="7208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08908" y="1357049"/>
            <a:ext cx="44830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70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000">
              <a:latin typeface="Tahoma"/>
              <a:cs typeface="Tahoma"/>
            </a:endParaRPr>
          </a:p>
          <a:p>
            <a:pPr marL="12700" marR="5080" indent="762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queries 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1979" y="1225296"/>
            <a:ext cx="826008" cy="8275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7888" y="1251203"/>
            <a:ext cx="719327" cy="7208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60875" y="1308662"/>
            <a:ext cx="6254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2700" marR="5080" indent="254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ph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tos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day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08732" y="3489959"/>
            <a:ext cx="826007" cy="8275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4639" y="3515867"/>
            <a:ext cx="719327" cy="7208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49067" y="3718361"/>
            <a:ext cx="4991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ard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to prog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91128" y="3489959"/>
            <a:ext cx="827531" cy="827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17035" y="3515867"/>
            <a:ext cx="720851" cy="7208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12794" y="3666799"/>
            <a:ext cx="5099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ers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kn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ow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SQ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well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3776" y="1211580"/>
            <a:ext cx="1408176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1104900"/>
            <a:ext cx="3705225" cy="1066800"/>
          </a:xfrm>
          <a:custGeom>
            <a:avLst/>
            <a:gdLst/>
            <a:ahLst/>
            <a:cxnLst/>
            <a:rect l="l" t="t" r="r" b="b"/>
            <a:pathLst>
              <a:path w="3705225" h="1066800">
                <a:moveTo>
                  <a:pt x="0" y="1066800"/>
                </a:moveTo>
                <a:lnTo>
                  <a:pt x="3704844" y="1066800"/>
                </a:lnTo>
                <a:lnTo>
                  <a:pt x="370484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55" y="4299203"/>
            <a:ext cx="1459992" cy="780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094" y="3563111"/>
            <a:ext cx="2395728" cy="667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27221" y="3151748"/>
            <a:ext cx="13398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Solu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ion…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5975" y="819520"/>
            <a:ext cx="15424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Cha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2000" b="1" spc="-1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006FC0"/>
                </a:solidFill>
                <a:latin typeface="Tahoma"/>
                <a:cs typeface="Tahoma"/>
              </a:rPr>
              <a:t>nge…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848" y="2396693"/>
            <a:ext cx="244983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Tradi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t</a:t>
            </a:r>
            <a:r>
              <a:rPr sz="1600" b="1" spc="-10" dirty="0">
                <a:solidFill>
                  <a:srgbClr val="252525"/>
                </a:solidFill>
                <a:latin typeface="Tahoma"/>
                <a:cs typeface="Tahoma"/>
              </a:rPr>
              <a:t>ional</a:t>
            </a:r>
            <a:r>
              <a:rPr sz="1600" b="1" spc="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5" dirty="0">
                <a:solidFill>
                  <a:srgbClr val="252525"/>
                </a:solidFill>
                <a:latin typeface="Tahoma"/>
                <a:cs typeface="Tahoma"/>
              </a:rPr>
              <a:t>RDBMS</a:t>
            </a:r>
            <a:r>
              <a:rPr sz="1600" b="1" spc="-55" dirty="0">
                <a:solidFill>
                  <a:srgbClr val="252525"/>
                </a:solidFill>
                <a:latin typeface="Tahoma"/>
                <a:cs typeface="Tahoma"/>
              </a:rPr>
              <a:t>…</a:t>
            </a:r>
            <a:r>
              <a:rPr sz="5250" b="1" baseline="-1428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endParaRPr sz="5250" baseline="-14285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7176" y="655319"/>
            <a:ext cx="1655064" cy="2755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2388" y="820400"/>
            <a:ext cx="1555115" cy="2515235"/>
          </a:xfrm>
          <a:custGeom>
            <a:avLst/>
            <a:gdLst/>
            <a:ahLst/>
            <a:cxnLst/>
            <a:rect l="l" t="t" r="r" b="b"/>
            <a:pathLst>
              <a:path w="1555114" h="2515235">
                <a:moveTo>
                  <a:pt x="0" y="36341"/>
                </a:moveTo>
                <a:lnTo>
                  <a:pt x="101022" y="15872"/>
                </a:lnTo>
                <a:lnTo>
                  <a:pt x="201747" y="3838"/>
                </a:lnTo>
                <a:lnTo>
                  <a:pt x="301784" y="0"/>
                </a:lnTo>
                <a:lnTo>
                  <a:pt x="400741" y="4121"/>
                </a:lnTo>
                <a:lnTo>
                  <a:pt x="498228" y="15963"/>
                </a:lnTo>
                <a:lnTo>
                  <a:pt x="593854" y="35291"/>
                </a:lnTo>
                <a:lnTo>
                  <a:pt x="687228" y="61865"/>
                </a:lnTo>
                <a:lnTo>
                  <a:pt x="777959" y="95448"/>
                </a:lnTo>
                <a:lnTo>
                  <a:pt x="865656" y="135803"/>
                </a:lnTo>
                <a:lnTo>
                  <a:pt x="949928" y="182693"/>
                </a:lnTo>
                <a:lnTo>
                  <a:pt x="1030384" y="235879"/>
                </a:lnTo>
                <a:lnTo>
                  <a:pt x="1106634" y="295125"/>
                </a:lnTo>
                <a:lnTo>
                  <a:pt x="1178286" y="360194"/>
                </a:lnTo>
                <a:lnTo>
                  <a:pt x="1244950" y="430846"/>
                </a:lnTo>
                <a:lnTo>
                  <a:pt x="1306234" y="506846"/>
                </a:lnTo>
                <a:lnTo>
                  <a:pt x="1361748" y="587956"/>
                </a:lnTo>
                <a:lnTo>
                  <a:pt x="1411101" y="673938"/>
                </a:lnTo>
                <a:lnTo>
                  <a:pt x="1453902" y="764554"/>
                </a:lnTo>
                <a:lnTo>
                  <a:pt x="1489760" y="859568"/>
                </a:lnTo>
                <a:lnTo>
                  <a:pt x="1518285" y="958742"/>
                </a:lnTo>
                <a:lnTo>
                  <a:pt x="1538721" y="1059897"/>
                </a:lnTo>
                <a:lnTo>
                  <a:pt x="1550734" y="1160752"/>
                </a:lnTo>
                <a:lnTo>
                  <a:pt x="1554561" y="1260916"/>
                </a:lnTo>
                <a:lnTo>
                  <a:pt x="1550440" y="1359998"/>
                </a:lnTo>
                <a:lnTo>
                  <a:pt x="1538606" y="1457606"/>
                </a:lnTo>
                <a:lnTo>
                  <a:pt x="1519298" y="1553349"/>
                </a:lnTo>
                <a:lnTo>
                  <a:pt x="1492753" y="1646836"/>
                </a:lnTo>
                <a:lnTo>
                  <a:pt x="1459206" y="1737675"/>
                </a:lnTo>
                <a:lnTo>
                  <a:pt x="1418896" y="1825475"/>
                </a:lnTo>
                <a:lnTo>
                  <a:pt x="1372060" y="1909845"/>
                </a:lnTo>
                <a:lnTo>
                  <a:pt x="1318934" y="1990394"/>
                </a:lnTo>
                <a:lnTo>
                  <a:pt x="1259756" y="2066730"/>
                </a:lnTo>
                <a:lnTo>
                  <a:pt x="1194763" y="2138462"/>
                </a:lnTo>
                <a:lnTo>
                  <a:pt x="1124192" y="2205198"/>
                </a:lnTo>
                <a:lnTo>
                  <a:pt x="1048279" y="2266548"/>
                </a:lnTo>
                <a:lnTo>
                  <a:pt x="967263" y="2322121"/>
                </a:lnTo>
                <a:lnTo>
                  <a:pt x="881380" y="2371524"/>
                </a:lnTo>
                <a:lnTo>
                  <a:pt x="790867" y="2414366"/>
                </a:lnTo>
                <a:lnTo>
                  <a:pt x="695961" y="2450257"/>
                </a:lnTo>
                <a:lnTo>
                  <a:pt x="596900" y="2478805"/>
                </a:lnTo>
                <a:lnTo>
                  <a:pt x="549752" y="2489396"/>
                </a:lnTo>
                <a:lnTo>
                  <a:pt x="502301" y="2498155"/>
                </a:lnTo>
                <a:lnTo>
                  <a:pt x="454599" y="2505077"/>
                </a:lnTo>
                <a:lnTo>
                  <a:pt x="406702" y="2510159"/>
                </a:lnTo>
                <a:lnTo>
                  <a:pt x="358663" y="2513397"/>
                </a:lnTo>
                <a:lnTo>
                  <a:pt x="310537" y="2514787"/>
                </a:lnTo>
                <a:lnTo>
                  <a:pt x="286458" y="2514788"/>
                </a:lnTo>
                <a:lnTo>
                  <a:pt x="262377" y="2514325"/>
                </a:lnTo>
                <a:lnTo>
                  <a:pt x="214237" y="2512008"/>
                </a:lnTo>
                <a:lnTo>
                  <a:pt x="166173" y="2507832"/>
                </a:lnTo>
                <a:lnTo>
                  <a:pt x="118237" y="250179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3376" y="3067811"/>
            <a:ext cx="329184" cy="329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9002" y="3106673"/>
            <a:ext cx="211454" cy="210820"/>
          </a:xfrm>
          <a:custGeom>
            <a:avLst/>
            <a:gdLst/>
            <a:ahLst/>
            <a:cxnLst/>
            <a:rect l="l" t="t" r="r" b="b"/>
            <a:pathLst>
              <a:path w="211454" h="210820">
                <a:moveTo>
                  <a:pt x="0" y="210693"/>
                </a:moveTo>
                <a:lnTo>
                  <a:pt x="211455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1852" y="3284220"/>
            <a:ext cx="330708" cy="364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69002" y="3316985"/>
            <a:ext cx="211454" cy="247015"/>
          </a:xfrm>
          <a:custGeom>
            <a:avLst/>
            <a:gdLst/>
            <a:ahLst/>
            <a:cxnLst/>
            <a:rect l="l" t="t" r="r" b="b"/>
            <a:pathLst>
              <a:path w="211454" h="247014">
                <a:moveTo>
                  <a:pt x="0" y="0"/>
                </a:moveTo>
                <a:lnTo>
                  <a:pt x="211455" y="246506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Hi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@ </a:t>
            </a:r>
            <a:r>
              <a:rPr spc="-7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acebook</a:t>
            </a:r>
          </a:p>
        </p:txBody>
      </p:sp>
      <p:sp>
        <p:nvSpPr>
          <p:cNvPr id="17" name="object 17"/>
          <p:cNvSpPr/>
          <p:nvPr/>
        </p:nvSpPr>
        <p:spPr>
          <a:xfrm>
            <a:off x="1789176" y="1197863"/>
            <a:ext cx="826008" cy="8260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15083" y="1223772"/>
            <a:ext cx="719328" cy="7193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96185" y="1347016"/>
            <a:ext cx="3784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95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34925" marR="5080" indent="-2286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2427" y="1235963"/>
            <a:ext cx="827531" cy="827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8335" y="1261872"/>
            <a:ext cx="720851" cy="720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71901" y="1385370"/>
            <a:ext cx="5772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50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rab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37203" y="1205483"/>
            <a:ext cx="826008" cy="827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63111" y="1231391"/>
            <a:ext cx="719327" cy="7208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08908" y="1357049"/>
            <a:ext cx="44830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70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endParaRPr sz="1000">
              <a:latin typeface="Tahoma"/>
              <a:cs typeface="Tahoma"/>
            </a:endParaRPr>
          </a:p>
          <a:p>
            <a:pPr marL="12700" marR="5080" indent="762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queries per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11979" y="1225296"/>
            <a:ext cx="826008" cy="8275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7888" y="1251203"/>
            <a:ext cx="719327" cy="7208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60875" y="1308662"/>
            <a:ext cx="6254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&gt;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12700" marR="5080" indent="254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million ph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tos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per day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08732" y="3489959"/>
            <a:ext cx="826007" cy="8275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34639" y="3515867"/>
            <a:ext cx="719327" cy="7208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49067" y="3718361"/>
            <a:ext cx="4991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ard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to prog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91128" y="3489959"/>
            <a:ext cx="827531" cy="8275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17035" y="3515867"/>
            <a:ext cx="720851" cy="7208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12794" y="3666799"/>
            <a:ext cx="5099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ers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kn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ow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SQ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0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well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89760" y="4370830"/>
            <a:ext cx="1217676" cy="742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3100" y="4421123"/>
            <a:ext cx="1147572" cy="6781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5667" y="4396740"/>
            <a:ext cx="1110995" cy="6355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33397" y="4496210"/>
            <a:ext cx="8737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ables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pa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titio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bu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eted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21151" y="4363210"/>
            <a:ext cx="1217676" cy="742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0879" y="4413503"/>
            <a:ext cx="1034795" cy="6781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47060" y="4389120"/>
            <a:ext cx="1110995" cy="6355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322065" y="4488285"/>
            <a:ext cx="7613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Sch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ema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xibili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ty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 a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e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ol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31208" y="4354066"/>
            <a:ext cx="1217676" cy="742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92167" y="4328159"/>
            <a:ext cx="1133856" cy="8153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57115" y="4379976"/>
            <a:ext cx="1110996" cy="6355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83100" y="4403246"/>
            <a:ext cx="8597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Eas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to pl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custom mapp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r/ redu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0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81828" y="4363210"/>
            <a:ext cx="1217676" cy="742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29655" y="4413503"/>
            <a:ext cx="963168" cy="6781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7735" y="4389120"/>
            <a:ext cx="1110995" cy="6355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19953" y="4488285"/>
            <a:ext cx="6902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DBC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ODBC</a:t>
            </a:r>
            <a:endParaRPr sz="1000">
              <a:latin typeface="Tahoma"/>
              <a:cs typeface="Tahoma"/>
            </a:endParaRPr>
          </a:p>
          <a:p>
            <a:pPr marL="100965" marR="39370" indent="-55244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drivers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are av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ailable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91883" y="4367784"/>
            <a:ext cx="1217676" cy="742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57416" y="4341874"/>
            <a:ext cx="1124712" cy="8016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17792" y="4393691"/>
            <a:ext cx="1110996" cy="6355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848982" y="4416352"/>
            <a:ext cx="8509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tables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0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dire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tly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HDFS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01940" y="4375403"/>
            <a:ext cx="1217676" cy="742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81188" y="4372355"/>
            <a:ext cx="1092707" cy="7711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7847" y="4401311"/>
            <a:ext cx="1110996" cy="6355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64754" y="4447442"/>
            <a:ext cx="837565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Extensibl</a:t>
            </a:r>
            <a:r>
              <a:rPr sz="1000" spc="-5" dirty="0">
                <a:solidFill>
                  <a:srgbClr val="FFFFFF"/>
                </a:solidFill>
                <a:latin typeface="Tahoma"/>
                <a:cs typeface="Tahoma"/>
              </a:rPr>
              <a:t>e: 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Ty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Format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, Fun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tions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Sc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ts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1796</Words>
  <Application>Microsoft Office PowerPoint</Application>
  <PresentationFormat>On-screen Show (16:9)</PresentationFormat>
  <Paragraphs>603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Course Topics</vt:lpstr>
      <vt:lpstr>Topics for Today</vt:lpstr>
      <vt:lpstr>Hive Background</vt:lpstr>
      <vt:lpstr>Hive Use Case @ Facebook</vt:lpstr>
      <vt:lpstr>Hive Use Case @ Facebook</vt:lpstr>
      <vt:lpstr>Hive Use Case @ Facebook</vt:lpstr>
      <vt:lpstr>Hive Use Case @ Facebook</vt:lpstr>
      <vt:lpstr>Hive Use Case @ Facebook</vt:lpstr>
      <vt:lpstr>Use Case In Healthcare</vt:lpstr>
      <vt:lpstr>What Is Hive?</vt:lpstr>
      <vt:lpstr>What Is Hive?</vt:lpstr>
      <vt:lpstr>Where To Use Hive?</vt:lpstr>
      <vt:lpstr>Why Go For Hive When Pig Is There?</vt:lpstr>
      <vt:lpstr>Why Go For Hive When Pig Is There?</vt:lpstr>
      <vt:lpstr>Hive Architecture</vt:lpstr>
      <vt:lpstr>Hive Components</vt:lpstr>
      <vt:lpstr>Metastore</vt:lpstr>
      <vt:lpstr>Limitations of HIVE?</vt:lpstr>
      <vt:lpstr>Abilities of HIVE Query Language</vt:lpstr>
      <vt:lpstr>Differences With Traditional RDBMS</vt:lpstr>
      <vt:lpstr>Type System</vt:lpstr>
      <vt:lpstr>Complex Types</vt:lpstr>
      <vt:lpstr>Hive Data Models</vt:lpstr>
      <vt:lpstr>Partitions</vt:lpstr>
      <vt:lpstr>Create Database And Table</vt:lpstr>
      <vt:lpstr>External Tables</vt:lpstr>
      <vt:lpstr>Load Data</vt:lpstr>
      <vt:lpstr>Queries</vt:lpstr>
      <vt:lpstr>Managing Outputs</vt:lpstr>
      <vt:lpstr>Revisiting Use Case in Healthcare</vt:lpstr>
      <vt:lpstr>Joining Two tables</vt:lpstr>
      <vt:lpstr>Joining Two tables</vt:lpstr>
      <vt:lpstr>Joining Two tables</vt:lpstr>
      <vt:lpstr>Joining Two tables</vt:lpstr>
      <vt:lpstr>Assignment For Hive</vt:lpstr>
      <vt:lpstr>What’s within the LMS</vt:lpstr>
      <vt:lpstr>What’s within the LMS</vt:lpstr>
      <vt:lpstr>What’s within the LMS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Komala</dc:creator>
  <cp:lastModifiedBy>HP</cp:lastModifiedBy>
  <cp:revision>13</cp:revision>
  <dcterms:created xsi:type="dcterms:W3CDTF">2014-08-22T12:32:58Z</dcterms:created>
  <dcterms:modified xsi:type="dcterms:W3CDTF">2015-05-13T08:25:22Z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2014-04-22T00:00:00Z</vt:filetime>
  </property>
  <property fmtid="{D5CDD505-2E9C-101B-9397-08002B2CF9AE}" pid="3" name="LastSaved">
    <vt:filetime>2014-08-22T00:00:00Z</vt:filetime>
  </property>
</Properties>
</file>