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4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98287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8650" y="1949674"/>
            <a:ext cx="6883800" cy="15009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3"/>
            <a:ext cx="6883800" cy="550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3991187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435465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  <p:pic>
        <p:nvPicPr>
          <p:cNvPr id="66" name="Shape 66" descr="38iYK7yz6IvztVh1KsYSmzl72eJkfbmt4t8yenImKBVvK0kTmF0xjctABnaLJIm9.jpg"/>
          <p:cNvPicPr preferRelativeResize="0"/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6529875" y="212825"/>
            <a:ext cx="2381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bay.in/shop/courses/python-training-bangalo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Tjj/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learnbay.in/shop/courses/python-training-bangalor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bay.in/shop/courses/python-training-bangalo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bay.in/shop/courses/python-training-bangalor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218650" y="1949674"/>
            <a:ext cx="6883800" cy="1500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And Advance Python Demo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Python Training in Bangalore -Learnbay.in</a:t>
            </a:r>
          </a:p>
        </p:txBody>
      </p:sp>
      <p:pic>
        <p:nvPicPr>
          <p:cNvPr id="72" name="Shape 72" descr="new_logo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925" y="249099"/>
            <a:ext cx="23812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on String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Python doesn't know how to add a word and a number, so it says "cannot concatenate 'str' and 'int' objects."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“HELLO” +3 : GIVES ERROR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“Hello” +’3’    -----------&gt; ???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Join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97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method </a:t>
            </a: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join()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returns a string in which the string elements of sequence have been joined by </a:t>
            </a:r>
            <a:r>
              <a:rPr lang="en" sz="1700" i="1">
                <a:solidFill>
                  <a:schemeClr val="dk1"/>
                </a:solidFill>
                <a:highlight>
                  <a:srgbClr val="FFFFFF"/>
                </a:highlight>
              </a:rPr>
              <a:t>str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separator.</a:t>
            </a:r>
          </a:p>
          <a:p>
            <a:pPr lv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Example: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&gt;&gt;&gt; "-".join(["a","b","c"])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'a-b-c'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&gt;&gt;&gt;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Spilt and Partition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split()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returns a list of all the words in the string, using </a:t>
            </a:r>
            <a:r>
              <a:rPr lang="en" sz="1500" i="1">
                <a:solidFill>
                  <a:schemeClr val="dk1"/>
                </a:solidFill>
                <a:highlight>
                  <a:srgbClr val="FFFFFF"/>
                </a:highlight>
              </a:rPr>
              <a:t>str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as the separator(splits on all whitespace if left unspecified).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word=”This is some random text”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&gt;&gt;&gt;word2=word.split()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&gt;&gt;&gt; print word2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['This', 'is', 'some', 'random', 'text']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&gt;&gt;&gt; word2=word.split('i')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&gt;&gt;&gt; print word2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['Th', 's ', 's some random text']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 Module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https://repl.it/HTjj/2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4"/>
              </a:rPr>
              <a:t>Python Training in Bangalore -Learnbay.in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partition method divides a string into three Around a separator: prefix, separator, suffix.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&gt;&gt;&gt; string="abc @gmail.com@yahoo.com@krishnakumar@@@"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&gt;&gt;&gt; string.partition('@')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('abc ', '@', 'gmail.com@yahoo.com@krishnakumar@@@')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Introduction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Python is an example of a high-level language.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Python is considered an interpreted language because Python programs are executed by an interpreter.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An Interpreter  processes the program a little at a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There are two ways to use the interpreter: </a:t>
            </a:r>
            <a:r>
              <a:rPr lang="en" sz="2000" b="1"/>
              <a:t>interactive mode</a:t>
            </a:r>
            <a:r>
              <a:rPr lang="en" sz="2000"/>
              <a:t> and </a:t>
            </a:r>
            <a:r>
              <a:rPr lang="en" sz="2000" b="1"/>
              <a:t>script mode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2.x vs 3.x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98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Which Should I Learn?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 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rgbClr val="111111"/>
                </a:solidFill>
                <a:highlight>
                  <a:srgbClr val="F2F2F2"/>
                </a:highlight>
              </a:rPr>
              <a:t>print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(</a:t>
            </a:r>
            <a:r>
              <a:rPr lang="en" sz="1600">
                <a:solidFill>
                  <a:srgbClr val="DD1144"/>
                </a:solidFill>
                <a:highlight>
                  <a:srgbClr val="F2F2F2"/>
                </a:highlight>
              </a:rPr>
              <a:t>'Hello, World!'</a:t>
            </a: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)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/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1.5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 2 = 1</a:t>
            </a:r>
            <a:b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</a:br>
            <a:r>
              <a:rPr lang="en" sz="1600">
                <a:solidFill>
                  <a:srgbClr val="111111"/>
                </a:solidFill>
                <a:highlight>
                  <a:srgbClr val="F2F2F2"/>
                </a:highlight>
              </a:rPr>
              <a:t>3 // 2 = 1</a:t>
            </a: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Input: Command Line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37474F"/>
                </a:solidFill>
                <a:highlight>
                  <a:srgbClr val="F7F7F7"/>
                </a:highlight>
              </a:rPr>
              <a:t>sys.argv</a:t>
            </a:r>
            <a:r>
              <a:rPr lang="en" sz="2400" dirty="0">
                <a:solidFill>
                  <a:schemeClr val="accent2"/>
                </a:solidFill>
              </a:rPr>
              <a:t> contains the command-line arguments 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accent2"/>
                </a:solidFill>
              </a:rPr>
              <a:t>sys.argv[0] being the program itself, sys.argv[1] the first argument, and so 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37474F"/>
                </a:solidFill>
                <a:highlight>
                  <a:srgbClr val="F7F7F7"/>
                </a:highlight>
              </a:rPr>
              <a:t>len(sys.argv) to find the number of argument passed.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37474F"/>
                </a:solidFill>
                <a:highlight>
                  <a:srgbClr val="F7F7F7"/>
                </a:highlight>
              </a:rPr>
              <a:t>raw_input(“how are you”)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accent2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And Variables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type(“abcd”)                                             type(9.7)                            type(‘8.7)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variable is a name that refers to a value.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 Name can contain both letters and numbers, but they have to begin with a letter.underscore(_)  is allowed as variable names.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Keywords like print,while ,class etc can not be used as variable name.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Name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48000"/>
          </a:xfrm>
          <a:prstGeom prst="rect">
            <a:avLst/>
          </a:prstGeom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for naming the variable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digit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Should not begin with non-alphabetic character except underscore - It cannot be a reserve keyword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lang="en" b="1"/>
              <a:t>23abc=“varTest1”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</a:t>
            </a:r>
            <a:r>
              <a:rPr lang="en" b="1"/>
              <a:t>%abc=“varTest2” # this is invalid variable name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&gt;&gt;&gt; _abc=“varTest3” # this is variable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&gt;&gt;&gt; abc=“varTest4” # this is variable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&gt;&gt;&gt; is=“varTest5” # this is invalid variable name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&gt;&gt;&gt;class=“varTest6” # this is invalid variable name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/>
              <a:t>                                                                                                           </a:t>
            </a:r>
            <a:r>
              <a:rPr lang="en" sz="600" b="1"/>
              <a:t> </a:t>
            </a:r>
            <a:r>
              <a:rPr lang="en" sz="600" b="1" u="sng">
                <a:solidFill>
                  <a:schemeClr val="accent5"/>
                </a:solidFill>
                <a:hlinkClick r:id="rId3"/>
              </a:rPr>
              <a:t>Python Training in Bangalore -Learnbay.in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Strings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48000"/>
          </a:xfrm>
          <a:prstGeom prst="rect">
            <a:avLst/>
          </a:prstGeom>
          <a:solidFill>
            <a:srgbClr val="B7B7B7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Python String can be expressed in single quote or double quote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&gt;&gt;&gt; testVar1='test1'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&gt;&gt;&gt; testVar2="test2"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&gt;&gt;&gt; testVar1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 'test1'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&gt;&gt;&gt; testVar2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'test2’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Arial"/>
              <a:buNone/>
            </a:pPr>
            <a:r>
              <a:rPr lang="en"/>
              <a:t> </a:t>
            </a:r>
            <a:r>
              <a:rPr lang="en" sz="600" b="1"/>
              <a:t> </a:t>
            </a:r>
            <a:r>
              <a:rPr lang="en" sz="600" b="1" u="sng">
                <a:solidFill>
                  <a:schemeClr val="accent5"/>
                </a:solidFill>
                <a:hlinkClick r:id="rId3"/>
              </a:rPr>
              <a:t>Python Training in Bangalore -Learnbay.in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5" name="Shape 145"/>
          <p:cNvSpPr txBox="1"/>
          <p:nvPr/>
        </p:nvSpPr>
        <p:spPr>
          <a:xfrm>
            <a:off x="1854450" y="29508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88125" y="35223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on Strings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3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Arithmetic operator + can be used to concatenate the string and multiplication operator can be used to repeat the string.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'Hello' + ' ' + 'World !!'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'Hello World !!'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&gt;&gt;&gt; 'Hello' * 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'HelloHelloHelloHello'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580</Words>
  <Application>Microsoft Office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Basic And Advance Python Demo Python Training in Bangalore -Learnbay.in</vt:lpstr>
      <vt:lpstr>Python Introduction</vt:lpstr>
      <vt:lpstr>Python 2.x vs 3.x</vt:lpstr>
      <vt:lpstr>User Input: Command Line</vt:lpstr>
      <vt:lpstr>Types And Variables</vt:lpstr>
      <vt:lpstr>Variable Name</vt:lpstr>
      <vt:lpstr>Variables</vt:lpstr>
      <vt:lpstr>Python Strings</vt:lpstr>
      <vt:lpstr>Operations on Strings</vt:lpstr>
      <vt:lpstr>Operations on String</vt:lpstr>
      <vt:lpstr>String Join</vt:lpstr>
      <vt:lpstr>Spilt and Partition</vt:lpstr>
      <vt:lpstr>Sys Module</vt:lpstr>
      <vt:lpstr>Partition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And Advance Python Demo Python Training in Bangalore -Learnbay.in</dc:title>
  <cp:lastModifiedBy>Soni, Pankaj</cp:lastModifiedBy>
  <cp:revision>2</cp:revision>
  <dcterms:modified xsi:type="dcterms:W3CDTF">2017-11-18T03:04:30Z</dcterms:modified>
</cp:coreProperties>
</file>