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4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927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FQkh/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FQkl/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 Control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Few Programs on for and while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Find factorial of a number.   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https://repl.it/FQkh/2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Check if numbe r is prime? 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https://repl.it/FQkl/1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iterate over the items of any sequence, such as a list or a string.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9900"/>
                </a:solidFill>
              </a:rPr>
              <a:t>Syntax: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iterating_var in sequence:</a:t>
            </a:r>
            <a:br>
              <a:rPr lang="en"/>
            </a:br>
            <a:r>
              <a:rPr lang="en"/>
              <a:t>   statements(s)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first item in the sequence is assigned to the iterating variable iterating_var.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Next, the statements block is executed.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item in the list is assigned to iterating_var, and the statement(s) block is executed until the entire sequence is exhausted.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for loop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letter in 'Python':       #first example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print 'Current Letter :', letter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fruits = ['banana', 'apple',  'mango']    #second exampl</a:t>
            </a:r>
            <a:br>
              <a:rPr lang="en"/>
            </a:br>
            <a:r>
              <a:rPr lang="en"/>
              <a:t>for fruit in fruits:        # Second Example</a:t>
            </a:r>
            <a:br>
              <a:rPr lang="en"/>
            </a:br>
            <a:r>
              <a:rPr lang="en"/>
              <a:t>   print 'Current fruit :', fruit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Examples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87450"/>
            <a:ext cx="8520600" cy="383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squares = [1, 4, 9, 16]</a:t>
            </a:r>
            <a:br>
              <a:rPr lang="en"/>
            </a:br>
            <a:r>
              <a:rPr lang="en"/>
              <a:t>  sum = 0</a:t>
            </a:r>
            <a:br>
              <a:rPr lang="en"/>
            </a:br>
            <a:r>
              <a:rPr lang="en"/>
              <a:t>  for num in squares:</a:t>
            </a:r>
            <a:br>
              <a:rPr lang="en"/>
            </a:br>
            <a:r>
              <a:rPr lang="en"/>
              <a:t>    sum += num</a:t>
            </a:r>
            <a:br>
              <a:rPr lang="en"/>
            </a:br>
            <a:r>
              <a:rPr lang="en"/>
              <a:t>  print sum  ## 30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loops continued...range function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Range:The range(n) function yields the numbers 0, 1, ... n-1, and range(a, b) returns a, a+1, ... b-1 -- up to but not including the last number.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Syntax: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range([start], stop[, step])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  <a:br>
              <a:rPr lang="en"/>
            </a:br>
            <a:r>
              <a:rPr lang="en"/>
              <a:t>sum=0</a:t>
            </a:r>
            <a:br>
              <a:rPr lang="en"/>
            </a:br>
            <a:r>
              <a:rPr lang="en"/>
              <a:t>for num in range(1,5):</a:t>
            </a:r>
            <a:br>
              <a:rPr lang="en"/>
            </a:br>
            <a:r>
              <a:rPr lang="en"/>
              <a:t>sum=sum+num;</a:t>
            </a:r>
            <a:br>
              <a:rPr lang="en"/>
            </a:br>
            <a:r>
              <a:rPr lang="en"/>
              <a:t>print sum</a:t>
            </a:r>
            <a:br>
              <a:rPr lang="en"/>
            </a:br>
            <a:endParaRPr lang="en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Examples of Range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for i in range(4, 10, 2):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	print(i)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for i in range(5):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	print(i)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for i in range(4, 10, 2):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	print(i)</a:t>
            </a:r>
          </a:p>
          <a:p>
            <a:pPr lvl="0">
              <a:spcBef>
                <a:spcPts val="0"/>
              </a:spcBef>
              <a:buNone/>
            </a:pPr>
            <a:endParaRPr sz="1100"/>
          </a:p>
          <a:p>
            <a:pPr lvl="0">
              <a:spcBef>
                <a:spcPts val="0"/>
              </a:spcBef>
              <a:buNone/>
            </a:pPr>
            <a:endParaRPr sz="1100"/>
          </a:p>
          <a:p>
            <a:pPr lv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Loop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statement in Python programming language repeatedly executes a target statement as long as a given condition is true.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statement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Example:</a:t>
            </a:r>
          </a:p>
          <a:p>
            <a:pPr lvl="0" rtl="0">
              <a:lnSpc>
                <a:spcPct val="142857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a=[1,2,3,4,5,6,7,8,9]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 = 0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while i &lt; len(a):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print a[i]</a:t>
            </a:r>
            <a:b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i = i + 3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and continue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statement in Python terminates the current loop and resumes execution at the next statement.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'Python'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# First Example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100" b="1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'Current Letter 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1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Second Example: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" sz="110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# Second Example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'Current variable value 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100" b="1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" sz="10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0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" sz="10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000">
              <a:solidFill>
                <a:srgbClr val="00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Continue...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 statement in Python returns the control to the beginning of the while loop.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'Python'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10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# First Example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100" b="1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'Current Letter 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letter                                                                             </a:t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" sz="110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# Second Example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        </a:t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66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100" b="1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'Current variable value :'</a:t>
            </a:r>
            <a:r>
              <a:rPr lang="en" sz="110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100">
                <a:solidFill>
                  <a:srgbClr val="00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"Good bye!"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Outout of above code?????????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Loop Control</vt:lpstr>
      <vt:lpstr>For Loop</vt:lpstr>
      <vt:lpstr>Examples of for loop</vt:lpstr>
      <vt:lpstr>For Examples</vt:lpstr>
      <vt:lpstr>For loops continued...range function</vt:lpstr>
      <vt:lpstr>More Examples of Range</vt:lpstr>
      <vt:lpstr>While Loop</vt:lpstr>
      <vt:lpstr>Break and continue</vt:lpstr>
      <vt:lpstr>Continue...</vt:lpstr>
      <vt:lpstr>Few Programs on for and 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Control</dc:title>
  <cp:lastModifiedBy>Soni, Pankaj</cp:lastModifiedBy>
  <cp:revision>1</cp:revision>
  <dcterms:modified xsi:type="dcterms:W3CDTF">2017-11-29T15:52:06Z</dcterms:modified>
</cp:coreProperties>
</file>