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  <p:pic>
        <p:nvPicPr>
          <p:cNvPr descr="new_logo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193825" y="53875"/>
            <a:ext cx="2815525" cy="437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H5bg/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pl.it/H5c4/5" TargetMode="External"/><Relationship Id="rId4" Type="http://schemas.openxmlformats.org/officeDocument/2006/relationships/hyperlink" Target="https://www.python.org/dev/peps/pep-0238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Variables And Operators in Python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class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Bit–wise Operators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64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Left Shift &lt;&lt; and right Shift &gt;&gt;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Operator Precedence 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PEMDAS  : </a:t>
            </a:r>
            <a:r>
              <a:rPr lang="en"/>
              <a:t>Parentheses</a:t>
            </a:r>
            <a:r>
              <a:rPr lang="en"/>
              <a:t>,Exponentiation,Multiplication.Division,Addition,Substraction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* And / has same precedence. + and - has same precedence.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Operator with same precedence are evaluated from left to right.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Flows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IF :</a:t>
            </a:r>
            <a:r>
              <a:rPr lang="en"/>
              <a:t>U</a:t>
            </a:r>
            <a:r>
              <a:rPr lang="en"/>
              <a:t>sed to check a condition: if the condition is true, run a block of statements (called the if-block), else process another block of statements (called the else-block). The else clause is optional.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elif: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expression1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statement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expression2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statement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expression3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statement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statement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Exercises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AutoNum type="arabicPeriod"/>
            </a:pPr>
            <a:r>
              <a:rPr lang="en"/>
              <a:t>Input the number from keyboard and check if number is positive or negative.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Modify the code and print “Number is Zero” if number is 0.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Decide a number and take guesses from the user and check if it is the number that we have.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3. Python Program to check if number is even or odd.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And %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7      3     2     1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-7    3   -3    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7   -3   -3   -2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-7   -3   2   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Variable in Python is different from other programming languages?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are not declared, just assigned.Variable is created the first time you assign it a value.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 are “</a:t>
            </a:r>
            <a:r>
              <a:rPr i="1"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 in python.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 and binding in Python.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“Everything is object in Python”.</a:t>
            </a:r>
          </a:p>
          <a:p>
            <a:pPr indent="-3683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</a:pPr>
            <a:r>
              <a:rPr lang="en" sz="2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Keywords can not be used as variable name.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 Numbers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 a + bJ, where a and b are floats and j represents the square root of -1 (which is an imaginary number).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x= complex(a,b)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x=3+6J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abs(x)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x.real  x.imag  ,x.conjugate(),x.abs()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used much in Python 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https://repl.it/H5bg/2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90662" y="138402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pecial symbols that represent computations like addition and multiplication. The values the operator is applied to are called operands.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a+b=c  </a:t>
            </a:r>
            <a:r>
              <a:rPr lang="en"/>
              <a:t>{ a and b is operand and + is operator}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Types of Operators: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b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Comparison (Relational) Operators</a:t>
            </a:r>
            <a:b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Logical Operators</a:t>
            </a:r>
            <a:b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Bitwise Operators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Arithmetic</a:t>
            </a:r>
            <a:r>
              <a:rPr lang="en"/>
              <a:t> Operators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61450" y="1393450"/>
            <a:ext cx="8520600" cy="3558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+                  -                  *                         /                       //               %                        **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+ and - can be used as unary and binary operator. {unary means identity ).Examples: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</a:t>
            </a:r>
            <a:r>
              <a:rPr lang="en" sz="1200">
                <a:solidFill>
                  <a:srgbClr val="FF9900"/>
                </a:solidFill>
              </a:rPr>
              <a:t>omplex(2,3) * complex(2,3),   7+True    ,8-False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4/9,  -4/9,   -5--5, 7//9, -7//9 , -7.0//2, -7.0/2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“Abc” * 2, “Abc” * -2, “Abc” *0, “Abc”* True, 7+True,8.5 +True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math.floor(-7.5) ,math.ceil(-8.2), math.ceil(-1), 4**2 ,2**1.2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% operator and modular division of -ve number.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9900"/>
                </a:solidFill>
              </a:rPr>
              <a:t>Code Exercise: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https://repl.it/H5c4/5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https://www.python.org/dev/peps/pep-0238/</a:t>
            </a:r>
            <a:r>
              <a:rPr lang="en" sz="1200">
                <a:solidFill>
                  <a:srgbClr val="FF9900"/>
                </a:solidFill>
              </a:rPr>
              <a:t>   ----&gt; Proposal to change division operator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Operators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==                   !=                      &lt;                &gt;                     &lt;=                         &gt;   is      is not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in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Difference between</a:t>
            </a:r>
            <a:r>
              <a:rPr lang="en">
                <a:solidFill>
                  <a:srgbClr val="980000"/>
                </a:solidFill>
              </a:rPr>
              <a:t> is</a:t>
            </a:r>
            <a:r>
              <a:rPr lang="en"/>
              <a:t> and ==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= ’ abc ’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 = a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 = input ( ’ Enter String : ’)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Operators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>
                <a:solidFill>
                  <a:srgbClr val="FF9900"/>
                </a:solidFill>
              </a:rPr>
              <a:t>is </a:t>
            </a:r>
            <a:r>
              <a:rPr lang="en"/>
              <a:t>expression evaluates to True if two variables point to the same (identical) object.</a:t>
            </a:r>
            <a:br>
              <a:rPr lang="en"/>
            </a:br>
            <a:br>
              <a:rPr lang="en"/>
            </a:br>
            <a:r>
              <a:rPr lang="en"/>
              <a:t>An </a:t>
            </a:r>
            <a:r>
              <a:rPr lang="en">
                <a:solidFill>
                  <a:srgbClr val="FF9900"/>
                </a:solidFill>
              </a:rPr>
              <a:t>== </a:t>
            </a:r>
            <a:r>
              <a:rPr lang="en"/>
              <a:t>expression evaluates to True if the objects referred to by the variables are equal (have the same contents).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 and &gt; for two strings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ord(‘a’) to find ASCII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chr(Ascii) to find Char from ASCII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Operators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 the truth table: for booleans.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operator:   first evaluates its left operand,if false,result is left else right operand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 : evaluates its left operand,if True,the result returned is the value of the left operand; otherwise,  right operand.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operator can only be used as unary operator.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True is not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Bit–wise Operators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Bitwise operator works on bits and performs bit by bit operation.</a:t>
            </a:r>
          </a:p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= 0011 1100</a:t>
            </a:r>
          </a:p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 = 0000 1101</a:t>
            </a:r>
          </a:p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-----------------</a:t>
            </a:r>
          </a:p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a&amp;b = 0000 1100</a:t>
            </a:r>
          </a:p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a|b = 0011 1101</a:t>
            </a:r>
          </a:p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a^b = 0011 0001</a:t>
            </a:r>
          </a:p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~a  = 1100 0011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