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492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7231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GzzY/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vt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F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1/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wb/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Python Exception </a:t>
            </a:r>
            <a:r>
              <a:rPr lang="en" dirty="0" smtClean="0"/>
              <a:t>Handling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,Catch And Finally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 Errors And Exceptions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Syntax errors: If Any error in syntax ,then python interpreter reports syntax error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Parsing error.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Even if a statement or expression is syntactically correct, it may cause an error when an attempt is made to execute it. Errors detected </a:t>
            </a:r>
            <a:r>
              <a:rPr lang="en">
                <a:solidFill>
                  <a:srgbClr val="FF9900"/>
                </a:solidFill>
              </a:rPr>
              <a:t>during execution or run time</a:t>
            </a:r>
            <a:r>
              <a:rPr lang="en"/>
              <a:t> are called exceptions.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lang="en" sz="1050">
                <a:solidFill>
                  <a:srgbClr val="252830"/>
                </a:solidFill>
                <a:highlight>
                  <a:srgbClr val="EFF0F1"/>
                </a:highlight>
                <a:latin typeface="Arial"/>
                <a:ea typeface="Arial"/>
                <a:cs typeface="Arial"/>
                <a:sym typeface="Arial"/>
              </a:rPr>
              <a:t>FileNotFoundError     ,ZeroDivisionError  ,ImportError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Whenever these type of runtime error occur, Python creates an exception object.</a:t>
            </a:r>
          </a:p>
          <a:p>
            <a:pPr lvl="0">
              <a:spcBef>
                <a:spcPts val="0"/>
              </a:spcBef>
              <a:buNone/>
            </a:pPr>
            <a:endParaRPr sz="1050">
              <a:solidFill>
                <a:srgbClr val="252830"/>
              </a:solidFill>
              <a:highlight>
                <a:srgbClr val="EFF0F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Exceptions occur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exceptions occur, it causes the current process to stop and passes it to the calling process until it is handled. If not handled, our program will crash.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example, if function A calls function B which in turn calls function C and an exception occurs in function C. If it is not handled in C, the exception passes to B and then to A.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If never handled, an error message is spit out and our program crashes.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Catching Exception in Python - try and except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Exceptions can be handled using try statement.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Inside try,Put the code which raise the exception and Inside except ,Put the code to handle the exception.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https://repl.it/GzzY/4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Catching specific Exceptions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do something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ValueError exception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ZeroDivisionError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multiple exceptions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TypeError and ZeroDivisionError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handle all other exceptions</a:t>
            </a: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Example: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https://repl.it/HAvt/1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Raising an Exception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forcefully raise it using the keyword raise.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KeyboardInterrupt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2B91AF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MemoryError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"Put your Argument or Message"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https://repl.it/HAwF/1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Defined Exceptions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defined exceptions can  be created by creating a new  class.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exception class has to be derived, either directly or indirectly, from Exception class.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https://repl.it/HAw1/2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finally...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82900" y="1172675"/>
            <a:ext cx="8823300" cy="356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try statement in Python can have an optional finally clause.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finally-block is executed once the try-block is complete and any raised exceptions have been handled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 = open(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"test.txt"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,encoding = </a:t>
            </a:r>
            <a:r>
              <a:rPr lang="en" sz="1150">
                <a:solidFill>
                  <a:srgbClr val="8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50">
                <a:solidFill>
                  <a:srgbClr val="80808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 perform file operations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150">
              <a:solidFill>
                <a:srgbClr val="00008B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8B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50">
                <a:solidFill>
                  <a:srgbClr val="00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f.close()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https://repl.it/HAwb/4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Average</vt:lpstr>
      <vt:lpstr>Oswald</vt:lpstr>
      <vt:lpstr>Courier New</vt:lpstr>
      <vt:lpstr>Slate</vt:lpstr>
      <vt:lpstr>Python Exception Handling</vt:lpstr>
      <vt:lpstr>Syntax Errors And Exceptions</vt:lpstr>
      <vt:lpstr>What happens when Exceptions occur</vt:lpstr>
      <vt:lpstr>Catching Exception in Python - try and except</vt:lpstr>
      <vt:lpstr>Catching specific Exceptions</vt:lpstr>
      <vt:lpstr>Raising an Exception</vt:lpstr>
      <vt:lpstr>User Defined Exceptions</vt:lpstr>
      <vt:lpstr>finally...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Exception Handling &amp; FileIO</dc:title>
  <cp:lastModifiedBy>Soni, Pankaj</cp:lastModifiedBy>
  <cp:revision>2</cp:revision>
  <dcterms:modified xsi:type="dcterms:W3CDTF">2018-04-21T04:07:41Z</dcterms:modified>
</cp:coreProperties>
</file>