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pl.it/FpAf/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pl.it/Feum/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pl.it/FfwC/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pl.it/FfwL/0" TargetMode="External"/><Relationship Id="rId4" Type="http://schemas.openxmlformats.org/officeDocument/2006/relationships/hyperlink" Target="https://repl.it/Ffw9/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pl.it/Ffwk/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pl.it/FnZ8/1" TargetMode="External"/><Relationship Id="rId4" Type="http://schemas.openxmlformats.org/officeDocument/2006/relationships/hyperlink" Target="https://repl.it/Fn0F/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Lambda Functions/Anonymous function in Python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83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Anonymous function is a function that is defined without a name.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Python anonymous functions are defined using the lambda keyword.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Syntax: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lambda arguments: expression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double = lambda x: x ** 2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# Output: 25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Print double(5)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Code: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https://repl.it/FpAf/3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Functions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7725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Advantages of Using Function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</a:t>
            </a:r>
            <a:r>
              <a:rPr lang="en"/>
              <a:t>akes program easier to read ,Maintain,Understand and debug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Makes Program smaller by eliminating repetitive code.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Reusability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 of built in function: int() ,tuple(),list(),len(),type() etc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How to </a:t>
            </a:r>
            <a:r>
              <a:rPr b="1" lang="en" sz="1400"/>
              <a:t>define a function</a:t>
            </a:r>
            <a:r>
              <a:rPr lang="en" sz="14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Function is created with the def keyword.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9900"/>
                </a:solidFill>
              </a:rPr>
              <a:t>def function(str):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9900"/>
                </a:solidFill>
              </a:rPr>
              <a:t>    print str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Functions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 greet(name):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rgbClr val="FF9900"/>
                </a:solidFill>
              </a:rPr>
              <a:t>"""This function greets to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	the person passed in as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	parameter"""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print("Hello, " + name + ". Good morning!")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Definition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9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/>
              <a:t>User Defined Function: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add_numbers(x,y):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sum = x + 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return sum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num1 = 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num2 = 6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print("The sum is", add_numbers(num1, num2))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BF9000"/>
                </a:solidFill>
              </a:rPr>
              <a:t>In the above example,function add_number() is defined and called</a:t>
            </a:r>
            <a:r>
              <a:rPr lang="en" sz="12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Class Exercise: Calculator Program: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https://repl.it/Feum/0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Calling a Function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add_numbers(number1,number2)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call a function we simply type the function name with appropriate parameters.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DocString: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EFEFEF"/>
                </a:solidFill>
              </a:rPr>
              <a:t>first string after the function header is called the docstring and is short for documentation string.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EFEFEF"/>
                </a:solidFill>
              </a:rPr>
              <a:t>used to explain in brief, what a function does.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EFEFEF"/>
                </a:solidFill>
              </a:rPr>
              <a:t>__doc__ is used to print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 Statement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eturn statement is used to exit a function and go back to the  same place from where Function was called.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Return </a:t>
            </a: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[expression_list]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 Exercise: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Write a program which returns  absolute of a number.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Example of Return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https://repl.it/FfwC/0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Redefinition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968050"/>
            <a:ext cx="8520600" cy="430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is possible to redefine an already defined function.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Code Example</a:t>
            </a:r>
            <a:r>
              <a:rPr lang="en"/>
              <a:t>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https://repl.it/FfwL/0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Function Argument: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arguments in Python functions may have implicit values.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def power(x, y=2):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Code Example: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https://repl.it/Ffw9/1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Keyword Argument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hen calling a function, we specify both a keyword and a value.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a function with argument is called without keyword,order of argument becomes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Crucial.But in case of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Keyword Argument,Order can be changed.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https://repl.it/Ffwk/2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/>
              <a:t>And **: Variable No of Arguments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*args and **kwargs allow you to pass a variable number of arguments to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Beforehand We don't need to know  how many arguments can be passed to your function.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*args is used to send a 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non-keyworded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variable length argument and **kwargs if you want to handle 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named arguments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function.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*arg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https://repl.it/FnZ8/1</a:t>
            </a: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**kwargs example: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https://repl.it/Fn0F/2 </a:t>
            </a:r>
            <a:r>
              <a:rPr lang="en"/>
              <a:t>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