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Modules And Packages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Module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provides way to put definitions in a file and use them in a script . Such a file is called a module.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Definitions from a module can be imported into other modules.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Modules Are used to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break down large programs into small manageable and organized files.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Modules provide reusability of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ways of importing the module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 fibo   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does not enter the names of the functions defined in </a:t>
            </a:r>
            <a:r>
              <a:rPr lang="en" sz="1050">
                <a:solidFill>
                  <a:srgbClr val="000000"/>
                </a:solidFill>
                <a:highlight>
                  <a:srgbClr val="ECF0F3"/>
                </a:highlight>
                <a:latin typeface="Arial"/>
                <a:ea typeface="Arial"/>
                <a:cs typeface="Arial"/>
                <a:sym typeface="Arial"/>
              </a:rPr>
              <a:t>fibo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directly in the current symbol table; it only enters the module name </a:t>
            </a:r>
            <a:r>
              <a:rPr lang="en" sz="1050">
                <a:solidFill>
                  <a:srgbClr val="000000"/>
                </a:solidFill>
                <a:highlight>
                  <a:srgbClr val="ECF0F3"/>
                </a:highlight>
                <a:latin typeface="Arial"/>
                <a:ea typeface="Arial"/>
                <a:cs typeface="Arial"/>
                <a:sym typeface="Arial"/>
              </a:rPr>
              <a:t>fibo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fibo import fib, fib2 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imports names from a module directly into the importing module’s symbol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fibo import *  : Import everything except name starting with _.better avoid this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import fibo as fi  : Now you can not use fibo.func_name()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Module Search Path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an import statement is encountered,the interpreter first searches for a built-in module with that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not found,it searches in location specified by sys.path.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******************.PYC*******************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module loads faster when reads from .pyc file.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possible to have only .pyc file to load a module.(as .pyc is  difficult to reverse engineer)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Executing modules as scripts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you run a Python module with: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fibo.py &lt;arguments&gt;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code in the module will be executed, just as if you imported it, but with the me____na set to "__main__".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</a:t>
            </a:r>
          </a:p>
          <a:p>
            <a:pPr lvl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02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__name__ </a:t>
            </a:r>
            <a:r>
              <a:rPr lang="en" sz="1100">
                <a:solidFill>
                  <a:srgbClr val="666666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4070A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"__main__"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solidFill>
                  <a:srgbClr val="00702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E84B5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sys</a:t>
            </a:r>
            <a:b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   fib(</a:t>
            </a:r>
            <a:r>
              <a:rPr lang="en" sz="1100">
                <a:solidFill>
                  <a:srgbClr val="00702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(sys</a:t>
            </a:r>
            <a:r>
              <a:rPr lang="en" sz="1100">
                <a:solidFill>
                  <a:srgbClr val="666666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argv[</a:t>
            </a:r>
            <a:r>
              <a:rPr lang="en" sz="1100">
                <a:solidFill>
                  <a:srgbClr val="20805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]))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To use module as 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Import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interpreter imports a module only once during a session.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done for efficiency.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use the reload() function inside the imp module to reload a module.</a:t>
            </a:r>
          </a:p>
          <a:p>
            <a:pPr lvl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import imp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import my_module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This code got executed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import my_module</a:t>
            </a:r>
            <a:b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252830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imp.reload(my_module)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 functions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built-in function dir() is used to find out which names a module defines. It returns a sorted list of strings: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lists all types of names: variables, modules, functions, etc.</a:t>
            </a:r>
          </a:p>
          <a:p>
            <a:pPr lvl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5D09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1" lang="en" sz="1100">
                <a:solidFill>
                  <a:srgbClr val="00702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E84B5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fibo</a:t>
            </a:r>
            <a:r>
              <a:rPr lang="en" sz="1100">
                <a:solidFill>
                  <a:srgbClr val="666666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E84B5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sys</a:t>
            </a:r>
            <a:b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C65D09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100">
                <a:solidFill>
                  <a:srgbClr val="00702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(fibo)</a:t>
            </a:r>
            <a:b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['__name__', 'fib', 'fib2']</a:t>
            </a:r>
            <a:b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C65D09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100">
                <a:solidFill>
                  <a:srgbClr val="007020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lang="en" sz="11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(sys)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