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92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109812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FpAf/3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Feum/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FfwC/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FfwL/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epl.it/Ffw9/1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Ffwk/2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FnZ8/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epl.it/Fn0F/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Lambda Functions/Anonymous function in Python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37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Anonymous function is a function that is defined without a name.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 Python anonymous functions are defined using the lambda keyword.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Syntax: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lambda arguments: expression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double = lambda x: x ** 2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# Output: 25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Print double(5)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Code: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https://repl.it/FpAf/3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Functions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72500"/>
          </a:xfrm>
          <a:prstGeom prst="rect">
            <a:avLst/>
          </a:prstGeom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      Advantages of Using Function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Makes program easier to read ,Maintain,Understand and debug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Makes Program smaller by eliminating repetitive code.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Reusability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Example of built in function: int() ,tuple(),list(),len(),type() etc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How to </a:t>
            </a:r>
            <a:r>
              <a:rPr lang="en" sz="1400" b="1"/>
              <a:t>define a function</a:t>
            </a:r>
            <a:r>
              <a:rPr lang="en" sz="1400"/>
              <a:t>: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Function is created with the def keyword.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9900"/>
                </a:solidFill>
              </a:rPr>
              <a:t>def function(str):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FF9900"/>
                </a:solidFill>
              </a:rPr>
              <a:t>    print str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 of Functions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def greet(name):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</a:t>
            </a:r>
            <a:r>
              <a:rPr lang="en">
                <a:solidFill>
                  <a:srgbClr val="FF9900"/>
                </a:solidFill>
              </a:rPr>
              <a:t>"""This function greets to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	the person passed in as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	parameter"""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print("Hello, " + name + ". Good morning!")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Function Definition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15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 b="1"/>
              <a:t>User Defined Function: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def add_numbers(x,y):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sum = x + y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return sum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num1 = 5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num2 = 6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print("The sum is", add_numbers(num1, num2))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BF9000"/>
                </a:solidFill>
              </a:rPr>
              <a:t>In the above example,function add_number() is defined and called</a:t>
            </a:r>
            <a:r>
              <a:rPr lang="en" sz="1200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Class Exercise: Calculator Program: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https://repl.it/Feum/0</a:t>
            </a:r>
          </a:p>
          <a:p>
            <a:pPr lvl="0">
              <a:spcBef>
                <a:spcPts val="0"/>
              </a:spcBef>
              <a:buNone/>
            </a:pPr>
            <a:endParaRPr sz="1200"/>
          </a:p>
          <a:p>
            <a:pPr lvl="0">
              <a:spcBef>
                <a:spcPts val="0"/>
              </a:spcBef>
              <a:buNone/>
            </a:pP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Calling a Function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add_numbers(number1,number2)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To call a function we simply type the function name with appropriate parameters.</a:t>
            </a:r>
          </a:p>
          <a:p>
            <a:pPr lvl="0">
              <a:spcBef>
                <a:spcPts val="0"/>
              </a:spcBef>
              <a:buNone/>
            </a:pPr>
            <a:r>
              <a:rPr lang="en" b="1">
                <a:solidFill>
                  <a:srgbClr val="FF9900"/>
                </a:solidFill>
              </a:rPr>
              <a:t>DocString:</a:t>
            </a:r>
          </a:p>
          <a:p>
            <a:pPr lvl="0">
              <a:spcBef>
                <a:spcPts val="0"/>
              </a:spcBef>
              <a:buNone/>
            </a:pPr>
            <a:r>
              <a:rPr lang="en" b="1">
                <a:solidFill>
                  <a:srgbClr val="EFEFEF"/>
                </a:solidFill>
              </a:rPr>
              <a:t>first string after the function header is called the docstring and is short for documentation string.</a:t>
            </a:r>
          </a:p>
          <a:p>
            <a:pPr lvl="0">
              <a:spcBef>
                <a:spcPts val="0"/>
              </a:spcBef>
              <a:buNone/>
            </a:pPr>
            <a:r>
              <a:rPr lang="en" b="1">
                <a:solidFill>
                  <a:srgbClr val="EFEFEF"/>
                </a:solidFill>
              </a:rPr>
              <a:t>used to explain in brief, what a function does.</a:t>
            </a:r>
          </a:p>
          <a:p>
            <a:pPr lvl="0">
              <a:spcBef>
                <a:spcPts val="0"/>
              </a:spcBef>
              <a:buNone/>
            </a:pPr>
            <a:r>
              <a:rPr lang="en" b="1">
                <a:solidFill>
                  <a:srgbClr val="EFEFEF"/>
                </a:solidFill>
              </a:rPr>
              <a:t>__doc__ is used to print .</a:t>
            </a:r>
          </a:p>
          <a:p>
            <a:pPr lvl="0">
              <a:spcBef>
                <a:spcPts val="0"/>
              </a:spcBef>
              <a:buNone/>
            </a:pPr>
            <a:endParaRPr b="1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b="1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Return Statement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Return statement is used to exit a function and go back to the  same place from where Function was called.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Return </a:t>
            </a:r>
            <a: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>[expression_list]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Class Exercise: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Write a program which returns  absolute of a number.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Example of Return 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https://repl.it/FfwC/0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Function Redefinition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11700" y="968050"/>
            <a:ext cx="8520600" cy="4303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It is possible to redefine an already defined function.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Code Example</a:t>
            </a:r>
            <a:r>
              <a:rPr lang="en"/>
              <a:t>: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https://repl.it/FfwL/0</a:t>
            </a:r>
          </a:p>
          <a:p>
            <a:pPr lvl="0">
              <a:spcBef>
                <a:spcPts val="0"/>
              </a:spcBef>
              <a:buNone/>
            </a:pPr>
            <a:r>
              <a:rPr lang="en" b="1"/>
              <a:t>Function Argument: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arguments in Python functions may have implicit values.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def power(x, y=2):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Code Example: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https://repl.it/Ffw9/1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FF9900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FF9900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FF99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/>
              <a:t>  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Keyword Argument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When calling a function, we specify both a keyword and a value.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When a function with argument is called without keyword,order of argument becomes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Crucial.But in case of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Keyword Argument,Order can be changed.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Code Example: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https://repl.it/Ffwk/2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* And **: Variable No of Arguments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*args and **kwargs allow you to pass a variable number of arguments to a function.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Beforehand We don't need to know  how many arguments can be passed to your function.</a:t>
            </a:r>
          </a:p>
          <a:p>
            <a:pPr lvl="0">
              <a:spcBef>
                <a:spcPts val="0"/>
              </a:spcBef>
              <a:buNone/>
            </a:pPr>
            <a:r>
              <a:rPr lang="en" sz="175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*args is used to send a </a:t>
            </a:r>
            <a:r>
              <a:rPr lang="en" sz="1750" b="1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non-keyworded</a:t>
            </a:r>
            <a:r>
              <a:rPr lang="en" sz="175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variable length argument and **kwargs if you want to handle </a:t>
            </a:r>
            <a:r>
              <a:rPr lang="en" sz="1750" b="1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named arguments</a:t>
            </a:r>
            <a:r>
              <a:rPr lang="en" sz="175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in a function.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*arg example: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https://repl.it/FnZ8/1</a:t>
            </a:r>
            <a:r>
              <a:rPr lang="en"/>
              <a:t> 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**kwargs example: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https://repl.it/Fn0F/2 </a:t>
            </a:r>
            <a:r>
              <a:rPr lang="en"/>
              <a:t>                           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 sz="175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lvl="0">
              <a:spcBef>
                <a:spcPts val="0"/>
              </a:spcBef>
              <a:buNone/>
            </a:pPr>
            <a:endParaRPr sz="175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446</Words>
  <Application>Microsoft Office PowerPoint</Application>
  <PresentationFormat>On-screen Show (16:9)</PresentationFormat>
  <Paragraphs>75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Slate</vt:lpstr>
      <vt:lpstr>Functions</vt:lpstr>
      <vt:lpstr>Why Functions</vt:lpstr>
      <vt:lpstr>Example of Functions</vt:lpstr>
      <vt:lpstr>Function Definition</vt:lpstr>
      <vt:lpstr>Calling a Function</vt:lpstr>
      <vt:lpstr>Return Statement</vt:lpstr>
      <vt:lpstr>Function Redefinition</vt:lpstr>
      <vt:lpstr>Keyword Argument</vt:lpstr>
      <vt:lpstr>* And **: Variable No of Arguments</vt:lpstr>
      <vt:lpstr>Lambda Functions/Anonymous function in Python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cp:lastModifiedBy>Soni, Pankaj</cp:lastModifiedBy>
  <cp:revision>1</cp:revision>
  <dcterms:modified xsi:type="dcterms:W3CDTF">2018-05-04T16:35:56Z</dcterms:modified>
</cp:coreProperties>
</file>