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5" d="100"/>
          <a:sy n="105" d="100"/>
        </p:scale>
        <p:origin x="-372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1879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xF/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HAxt/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.it/HAyL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Python </a:t>
            </a:r>
            <a:r>
              <a:rPr lang="en" dirty="0" smtClean="0"/>
              <a:t>File IO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Python, a file operation takes place in the following order.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>Open a file</a:t>
            </a:r>
            <a:br>
              <a:rPr lang="en"/>
            </a:br>
            <a:r>
              <a:rPr lang="en"/>
              <a:t>Read or write (perform operation)</a:t>
            </a:r>
            <a:br>
              <a:rPr lang="en"/>
            </a:br>
            <a:r>
              <a:rPr lang="en"/>
              <a:t>Close the file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A File:</a:t>
            </a:r>
          </a:p>
          <a:p>
            <a:pPr lvl="0" rtl="0">
              <a:lnSpc>
                <a:spcPct val="10909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200">
                <a:solidFill>
                  <a:srgbClr val="00008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open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file_name 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[,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access_mode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][,</a:t>
            </a:r>
            <a:r>
              <a:rPr lang="en" sz="1200">
                <a:solidFill>
                  <a:srgbClr val="31313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buffering</a:t>
            </a:r>
            <a:r>
              <a:rPr lang="en" sz="1200">
                <a:solidFill>
                  <a:srgbClr val="66660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function creates a file object, which would be utilized to call other support methods associated with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File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File_name: </a:t>
            </a:r>
            <a:r>
              <a:rPr lang="en"/>
              <a:t>The file_name argument is a string value that contains the name of the file that you want to access.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Access_mode: </a:t>
            </a:r>
            <a:r>
              <a:rPr lang="en"/>
              <a:t>The access_mode determines the mode in which the file has to be opened, i.e., read, write, append, etc .ex: r ,r+,w,w+,wb+,rb+,a+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https://repl.it/HAxF/7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Read/Write to a  file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order to write into a file we need to open it in write 'w', append 'a'.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'w' mode will overwrite into the file if it already exists. All previous data are erased.Be Careful with W mode.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f= open("test.txt","w")</a:t>
            </a:r>
            <a:br>
              <a:rPr lang="en"/>
            </a:br>
            <a:r>
              <a:rPr lang="en"/>
              <a:t>f.write("my first file\n")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read(size) to read from file.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Seek And  Tell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change our current file cursor (position) using the seek() method. Similarly, the tell() method returns our current position (in number of bytes).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 Exmple: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https://repl.it/HAxt/3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Directory methods Example: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https://repl.it/HAyL/2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Slate</vt:lpstr>
      <vt:lpstr>Python File IO</vt:lpstr>
      <vt:lpstr>Files</vt:lpstr>
      <vt:lpstr>Open File</vt:lpstr>
      <vt:lpstr>Read/Write to a  file</vt:lpstr>
      <vt:lpstr>Seek And  Tell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File IO</dc:title>
  <cp:lastModifiedBy>Soni, Pankaj</cp:lastModifiedBy>
  <cp:revision>3</cp:revision>
  <dcterms:modified xsi:type="dcterms:W3CDTF">2017-12-10T16:22:33Z</dcterms:modified>
</cp:coreProperties>
</file>