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BC1A-0C82-D039-D1B6-AA046EDEF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3A082-14BB-905C-9157-EC6A2467B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6586-B7DA-61D8-5370-2D49F89D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4C1F-A39C-05F0-8BD9-00FDB617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AFEE-F4E0-9421-35C7-0D4EBA05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1F8A-A62A-5CC9-2AED-C94777E4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2709-D1A4-8136-388A-AA95D0D68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5681-6739-AEF7-B3F7-EB8BBBEA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81D2-EF1F-DCFC-3350-C551F43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331E-2992-AFF5-E2B3-02415529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DC1AA-A6D0-DA5C-DFDA-04FF21A2C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B00D0-809F-AAFB-9020-2FCB672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3BC8-4227-9F7B-8261-AA986CB8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7EEA-5B61-BDD2-8DCF-6E093A88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867C-431B-74C0-7DA6-8D43FD9F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70AC-61F7-1F01-AA18-211F858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D8E3-4614-5B49-A3DA-BADAA1A3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E0BD-4808-D159-AA5C-8E58C837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0285-D61C-5296-6599-60511106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F3C8-E889-60FD-BBEB-81A0D260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5368-1C51-28A5-E9DD-0473BFE5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53397-30DC-95BB-930A-63AA8139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C412-F760-0BC2-52E3-75FF0D2B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4043-CB9E-ECAF-7EA6-DB13ADB2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B0D1-A267-01B0-8A8D-B43E94EF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5D8-3C57-C514-92A1-2E7E0AE5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8CEF-56D6-ACF8-F6CE-B7B9FC14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867A9-17CB-2463-7FE1-6B707522C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7B755-660C-E3BC-1500-77A13EE8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86CE-1A90-F6DA-E9EE-74FC380B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A1B4-4D22-D1B9-8CDF-945C04C4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3363-E410-FB7E-77E8-75A25E28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1BDCF-6419-64B2-9092-B99DCC66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E19D-2946-36C0-82B8-56BA91621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ABD65-1815-363C-250A-DC0B329A6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09C93-6BC3-CDF4-B062-F218889D4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6F8C0-7006-26F3-6011-D31570B1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62C18-7C5F-D9A0-7E2F-80CE499F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62F1A-E0E8-077A-80B6-7F7C5F14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B0C6-FFAF-ABB7-5075-34C4501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B1417-E2CA-DE9C-2C87-2DD51363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206E-7832-3CBF-B9F6-18E4AEFD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401E-ADE1-4529-4AC5-A83EA7F0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7A391-5EAD-204C-2D66-0EBDDFD6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8880D-09CC-2BFD-4C2D-BA87CD17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C2158-9168-D84B-41B9-BA003468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1824-E38B-3172-BEF6-0CD8BBE8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853F-28BC-87B2-A01A-21A9873C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52818-0AAC-6B50-00AA-98040830E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2F72-A70E-3F60-78CC-B8CF5626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29746-5E86-4806-B62D-26115826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E85B6-6BC5-4895-D3B2-504B699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FC81-0131-79A9-239E-6F67EE2F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681D5-3720-D32A-30D0-2A7459BAD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962E5-BE05-7E93-3FCC-4934FD079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8333F-FF51-583F-8FD1-AB74EFF0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7CAFC-870A-61DB-9C3D-EE9D90D2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5C3C-AC8D-B3EA-3F3F-47760793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921B9-83AC-13F5-B270-4C7CB7BB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77D4F-BF49-3F9B-60D6-96FA05F6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F5E7-BC2C-F5CA-E9D5-24CD5D7F3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BF7D-9029-4B8C-918F-D88F6FC6CB5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C093-2891-0DBC-F728-4D2B420E6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6A95-F1DD-0B08-51B5-64549D8B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C076-5519-4E79-9BD2-44CDA3FC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3E52-DDA8-08FC-0CF8-4EA2ECBE5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2EFAE-E201-40BB-9DEC-32980DBA2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Rajib Deka</a:t>
            </a:r>
          </a:p>
        </p:txBody>
      </p:sp>
    </p:spTree>
    <p:extLst>
      <p:ext uri="{BB962C8B-B14F-4D97-AF65-F5344CB8AC3E}">
        <p14:creationId xmlns:p14="http://schemas.microsoft.com/office/powerpoint/2010/main" val="58731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A53D-B72B-7087-CB0E-FAFACFE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3C33-D25B-50C9-BB6C-D4A5839B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OOPs concepts.</a:t>
            </a:r>
          </a:p>
          <a:p>
            <a:r>
              <a:rPr lang="en-US" dirty="0"/>
              <a:t>Evaluation of Core Java</a:t>
            </a:r>
          </a:p>
          <a:p>
            <a:r>
              <a:rPr lang="en-US" dirty="0"/>
              <a:t>Introduction to Core Java and Setting up development environment.</a:t>
            </a:r>
          </a:p>
          <a:p>
            <a:r>
              <a:rPr lang="en-US" dirty="0"/>
              <a:t>Basic Core Java program structure</a:t>
            </a:r>
          </a:p>
          <a:p>
            <a:r>
              <a:rPr lang="en-US" dirty="0"/>
              <a:t>Compiling and Running a Java program</a:t>
            </a:r>
          </a:p>
          <a:p>
            <a:r>
              <a:rPr lang="en-US" dirty="0"/>
              <a:t>Basic concepts (with exercise)</a:t>
            </a:r>
          </a:p>
          <a:p>
            <a:pPr lvl="1"/>
            <a:r>
              <a:rPr lang="en-US" dirty="0"/>
              <a:t>Constants, Variables and Functions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1687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8CE7-DF0D-1557-41DA-F6C337F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57A0-01E5-95C4-F853-30FF7130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 handling</a:t>
            </a:r>
          </a:p>
          <a:p>
            <a:r>
              <a:rPr lang="en-US" dirty="0"/>
              <a:t>Java classes and methods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r>
              <a:rPr lang="en-US" dirty="0"/>
              <a:t>Abstract</a:t>
            </a:r>
          </a:p>
          <a:p>
            <a:pPr lvl="1"/>
            <a:r>
              <a:rPr lang="en-US" dirty="0"/>
              <a:t>Static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Collection framework (List, Set, Map)</a:t>
            </a:r>
          </a:p>
          <a:p>
            <a:pPr lvl="1"/>
            <a:r>
              <a:rPr lang="en-US" dirty="0"/>
              <a:t>When to use them</a:t>
            </a:r>
          </a:p>
        </p:txBody>
      </p:sp>
    </p:spTree>
    <p:extLst>
      <p:ext uri="{BB962C8B-B14F-4D97-AF65-F5344CB8AC3E}">
        <p14:creationId xmlns:p14="http://schemas.microsoft.com/office/powerpoint/2010/main" val="34302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AABB-8E9F-3C22-0898-2EDFE4CE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0646-0985-8055-9A9C-A0C99EDD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handling in Java</a:t>
            </a:r>
          </a:p>
          <a:p>
            <a:r>
              <a:rPr lang="en-US" dirty="0"/>
              <a:t>Multithreading in Java</a:t>
            </a:r>
          </a:p>
          <a:p>
            <a:r>
              <a:rPr lang="en-US" dirty="0"/>
              <a:t>Unit Testing in Java</a:t>
            </a:r>
          </a:p>
          <a:p>
            <a:pPr lvl="1"/>
            <a:r>
              <a:rPr lang="en-US" dirty="0"/>
              <a:t>Mockito</a:t>
            </a:r>
          </a:p>
          <a:p>
            <a:pPr lvl="1"/>
            <a:r>
              <a:rPr lang="en-US" dirty="0"/>
              <a:t>Junit</a:t>
            </a:r>
          </a:p>
          <a:p>
            <a:r>
              <a:rPr lang="en-US" dirty="0"/>
              <a:t>Lambda Java</a:t>
            </a:r>
          </a:p>
          <a:p>
            <a:r>
              <a:rPr lang="en-US" dirty="0"/>
              <a:t>Basic JDBC and Hibernate</a:t>
            </a:r>
          </a:p>
        </p:txBody>
      </p:sp>
    </p:spTree>
    <p:extLst>
      <p:ext uri="{BB962C8B-B14F-4D97-AF65-F5344CB8AC3E}">
        <p14:creationId xmlns:p14="http://schemas.microsoft.com/office/powerpoint/2010/main" val="187036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DE37-A057-EA5E-4B2D-3C7D384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48A3-CEB8-8663-327D-3FBA7C21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Spring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Different Annotations and It’s usage</a:t>
            </a:r>
          </a:p>
          <a:p>
            <a:pPr lvl="1"/>
            <a:r>
              <a:rPr lang="en-US" dirty="0"/>
              <a:t>Setting up a Spring project</a:t>
            </a:r>
          </a:p>
          <a:p>
            <a:pPr lvl="1"/>
            <a:r>
              <a:rPr lang="en-US" dirty="0"/>
              <a:t>Spring configurations</a:t>
            </a:r>
          </a:p>
          <a:p>
            <a:r>
              <a:rPr lang="en-US" dirty="0"/>
              <a:t>REST web services using Spring</a:t>
            </a:r>
          </a:p>
          <a:p>
            <a:pPr lvl="1"/>
            <a:r>
              <a:rPr lang="en-US" dirty="0"/>
              <a:t>Spring Boot based controller</a:t>
            </a:r>
          </a:p>
          <a:p>
            <a:pPr lvl="1"/>
            <a:r>
              <a:rPr lang="en-US" dirty="0"/>
              <a:t>Spring JPA repositories</a:t>
            </a:r>
          </a:p>
          <a:p>
            <a:pPr lvl="1"/>
            <a:r>
              <a:rPr lang="en-US" dirty="0"/>
              <a:t>Basics of Developing a microservice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1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Core Java Training</vt:lpstr>
      <vt:lpstr>Day 1</vt:lpstr>
      <vt:lpstr>Day 2</vt:lpstr>
      <vt:lpstr>Day 3</vt:lpstr>
      <vt:lpstr>Day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Training</dc:title>
  <dc:creator>Deka, Rajib (ADV D AA SB SSPS CAP)</dc:creator>
  <cp:lastModifiedBy>Deka, Rajib (ADV D AA SB SSPS CAP)</cp:lastModifiedBy>
  <cp:revision>2</cp:revision>
  <dcterms:created xsi:type="dcterms:W3CDTF">2023-02-01T08:49:23Z</dcterms:created>
  <dcterms:modified xsi:type="dcterms:W3CDTF">2023-02-01T09:11:10Z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2023-02-01T09:11:10Z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35c98c3a-b8cf-4eeb-90fa-78e357b2cfc7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