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33A8-29DA-FB9F-3430-8EE59C90E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55C08-9F93-9825-FB97-E608045FE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7989-2A83-ABCF-0607-498D937A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1104-E685-D649-7BE8-BF7414CA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4563-BDC6-348C-A91D-92013AF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F787-7FC2-4BBE-6103-3BBEE366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40980-273C-34B6-976F-278297119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5CEF-8C18-FDEF-05EF-F63F7B03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129-DBD2-EFD7-C94E-E24EA21C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F1F8-21D9-7ADF-1FD9-C554264F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A177-330F-F8D0-804E-83470BB24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7AB08-534C-A939-D31C-7055594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2720-5558-9EDD-0C96-60A528C8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121F-FD6B-BA15-5F6D-B2F26670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F758-5F88-5424-50FD-CD57C8E0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06B0-2F37-6F3F-D050-BE80C26F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E4ED-58F2-5DE3-94CC-3464B110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00A3-72DB-AF9D-E708-358741D6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3E65-E5FD-B7E9-1493-C67FC4A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C40E-F596-8672-6220-B0C540F6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1685-C19C-D741-F392-7691A952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5300-FAD0-0801-35D1-511AD40D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AB59-E124-1798-891B-CD162C89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764D-8FFD-A52D-6A36-BAAC6DC2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034B-DC6B-5DB7-A4F2-D926EECC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80CE-2680-1693-1D4F-7ABE638B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C029-66B1-B463-3F20-0F7F1ABD3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1C66-433A-0D1F-E951-CDB9CD9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CCAEE-274F-7E95-F8B6-75C024BD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101BE-2010-BC81-454B-CFFDBCDC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F4AA5-50C7-165B-7A53-DF034A0E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B79-C598-AF00-27B4-A780603D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71B-2DE9-5F04-71EB-065C0512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13D-985C-3AD1-FF8A-0F39A5A3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D207-23F3-40F0-0044-AB3D3AC81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3A8F1-6BAB-5A96-AA4B-5BF4F4506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C6E0A-57FD-0167-E750-FE65D42A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096E1-9312-ABCD-2A10-3BD5FBF6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5747E-D03F-3044-CD67-91B01667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30F4-A730-79BC-14D3-8204DF7D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CC9E2-76A3-63A4-68D2-9AF2605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0712-D332-971F-2551-BE815FAA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5018-14AB-9A1E-917F-57EA747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DB8-31E2-5F4A-BB69-80BD42D8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3E76E-2A06-97F0-C63D-2A35870F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30E2C-CE78-FCA2-1DD9-464E087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0290-2CBE-5646-475A-CFF696AB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710D-9078-71CC-F714-37BC949D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1D0A-F8F6-DA9A-B8B9-F23C7834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6C63-C903-293E-7C7B-47C36C60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EC5A-C352-5BB1-11EE-AE309AC2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C78A-118F-2A22-2F40-40A652EA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AF68-48FE-9402-8C51-6B628406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F67DE-1205-EB10-F52D-3C935059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3C179-2150-3E12-E1B4-82FB0080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B59C-1C84-4A54-D67C-8C5BD509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B947-20B2-FFBC-D85C-E26A9298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B428-5A24-BDDF-7C2F-A123B9D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B1013-76D5-F04A-194E-281C7D37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3440-52C6-A8B4-F1F6-57678E884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F10E-6F3A-9071-47AC-6FF8C0C17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C008-000C-410E-B69B-58AF6240D3B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AEF6-FA8D-3B6F-D7FF-6702BB97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F472-5890-0891-E436-3C7228426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C4A-6B29-4910-B24D-B63B975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5534-0BCB-B979-F6E9-BD21059BD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Service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00A6-F441-14BA-5E0E-6C90DBABA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 Service</a:t>
            </a:r>
          </a:p>
        </p:txBody>
      </p:sp>
    </p:spTree>
    <p:extLst>
      <p:ext uri="{BB962C8B-B14F-4D97-AF65-F5344CB8AC3E}">
        <p14:creationId xmlns:p14="http://schemas.microsoft.com/office/powerpoint/2010/main" val="13664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4688-AF55-1EC0-67A7-A1C5FF68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3A4DF7A-DE41-2408-8C3B-07D8E9391E5E}"/>
              </a:ext>
            </a:extLst>
          </p:cNvPr>
          <p:cNvSpPr/>
          <p:nvPr/>
        </p:nvSpPr>
        <p:spPr>
          <a:xfrm>
            <a:off x="1385740" y="1636686"/>
            <a:ext cx="1159497" cy="1140643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8E4A5-207B-96D4-5F94-A53EDB23EA60}"/>
              </a:ext>
            </a:extLst>
          </p:cNvPr>
          <p:cNvSpPr/>
          <p:nvPr/>
        </p:nvSpPr>
        <p:spPr>
          <a:xfrm>
            <a:off x="4020530" y="1843420"/>
            <a:ext cx="2045617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Desk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7C55-C2B7-2520-72E0-A8B0CC302466}"/>
              </a:ext>
            </a:extLst>
          </p:cNvPr>
          <p:cNvSpPr/>
          <p:nvPr/>
        </p:nvSpPr>
        <p:spPr>
          <a:xfrm>
            <a:off x="4022102" y="3086917"/>
            <a:ext cx="2045617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433B5-B57A-EA91-3D91-132BF652EFA1}"/>
              </a:ext>
            </a:extLst>
          </p:cNvPr>
          <p:cNvSpPr/>
          <p:nvPr/>
        </p:nvSpPr>
        <p:spPr>
          <a:xfrm>
            <a:off x="6594047" y="3086917"/>
            <a:ext cx="2045617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53EB4-27EC-C8D2-D606-0AE7150DA3EF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545237" y="2207008"/>
            <a:ext cx="1475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A3986A-4511-4ED6-B017-F114951A79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43339" y="2570597"/>
            <a:ext cx="1572" cy="51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DC4044-64A3-98A1-2A4B-176DFF85CBAB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066147" y="2207009"/>
            <a:ext cx="1550709" cy="87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06215-B99D-379C-4FEE-C9D78B87AA04}"/>
              </a:ext>
            </a:extLst>
          </p:cNvPr>
          <p:cNvSpPr/>
          <p:nvPr/>
        </p:nvSpPr>
        <p:spPr>
          <a:xfrm>
            <a:off x="9165992" y="1856120"/>
            <a:ext cx="2045617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56C4E2-8C25-E17B-F150-C665149BF77F}"/>
              </a:ext>
            </a:extLst>
          </p:cNvPr>
          <p:cNvSpPr/>
          <p:nvPr/>
        </p:nvSpPr>
        <p:spPr>
          <a:xfrm>
            <a:off x="9165991" y="2942761"/>
            <a:ext cx="2045617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0F01F-8281-9971-59BF-0D88CB0E4DAB}"/>
              </a:ext>
            </a:extLst>
          </p:cNvPr>
          <p:cNvSpPr/>
          <p:nvPr/>
        </p:nvSpPr>
        <p:spPr>
          <a:xfrm>
            <a:off x="5308862" y="4613984"/>
            <a:ext cx="2045617" cy="72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671D0CB-976E-CF23-3026-4801AAD636B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5288346" y="3570659"/>
            <a:ext cx="799890" cy="1286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442DA8C-7595-3465-D5D4-87D7552E48E7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5400000">
            <a:off x="6574319" y="3571447"/>
            <a:ext cx="799890" cy="1285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1317511-84D0-D755-4EC8-67238933A20D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6066147" y="2207009"/>
            <a:ext cx="30998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C62095-8526-C30C-4510-36671BD5BAD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10188800" y="2583297"/>
            <a:ext cx="1" cy="35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4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52AA-CA82-C0D3-353B-DC3C914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14D6-B3F4-2792-CF42-70035585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Desk</a:t>
            </a:r>
          </a:p>
          <a:p>
            <a:pPr lvl="1"/>
            <a:r>
              <a:rPr lang="en-US" dirty="0"/>
              <a:t>Frontend – JSP/Angular/React</a:t>
            </a:r>
          </a:p>
          <a:p>
            <a:pPr lvl="1"/>
            <a:r>
              <a:rPr lang="en-US" dirty="0"/>
              <a:t>Backend - ?</a:t>
            </a:r>
          </a:p>
          <a:p>
            <a:r>
              <a:rPr lang="en-US" dirty="0"/>
              <a:t>Servicing and Purchasing</a:t>
            </a:r>
          </a:p>
          <a:p>
            <a:pPr lvl="1"/>
            <a:r>
              <a:rPr lang="en-US" dirty="0"/>
              <a:t>Core Java</a:t>
            </a:r>
          </a:p>
          <a:p>
            <a:pPr lvl="1"/>
            <a:r>
              <a:rPr lang="en-US" dirty="0"/>
              <a:t>Spring boot, Spring REST</a:t>
            </a:r>
          </a:p>
          <a:p>
            <a:pPr lvl="1"/>
            <a:r>
              <a:rPr lang="en-US" dirty="0"/>
              <a:t>Web Servers (Tomcat, WebSphere, </a:t>
            </a:r>
            <a:r>
              <a:rPr lang="en-US" dirty="0" err="1"/>
              <a:t>Wildfly</a:t>
            </a:r>
            <a:r>
              <a:rPr lang="en-US" dirty="0"/>
              <a:t> (</a:t>
            </a:r>
            <a:r>
              <a:rPr lang="en-US" dirty="0" err="1"/>
              <a:t>Jboss</a:t>
            </a:r>
            <a:r>
              <a:rPr lang="en-US" dirty="0"/>
              <a:t>))</a:t>
            </a:r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Spring boot with Spring JPA and Hibernate </a:t>
            </a:r>
          </a:p>
          <a:p>
            <a:pPr lvl="1"/>
            <a:r>
              <a:rPr lang="en-US" dirty="0" err="1"/>
              <a:t>PostgresSQL</a:t>
            </a:r>
            <a:r>
              <a:rPr lang="en-US" dirty="0"/>
              <a:t>, MySQL, MongoDB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52AA-CA82-C0D3-353B-DC3C914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(common)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14D6-B3F4-2792-CF42-70035585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  <a:p>
            <a:pPr lvl="1"/>
            <a:r>
              <a:rPr lang="en-US" dirty="0"/>
              <a:t>ActiveMQ, RabbitMQ, Kafka</a:t>
            </a:r>
          </a:p>
          <a:p>
            <a:pPr lvl="1"/>
            <a:r>
              <a:rPr lang="en-US" dirty="0"/>
              <a:t>Spring Messaging 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Basic Authentication, Oauth2 (JWT)</a:t>
            </a:r>
          </a:p>
          <a:p>
            <a:pPr lvl="1"/>
            <a:r>
              <a:rPr lang="en-US" dirty="0"/>
              <a:t>Spring Security</a:t>
            </a:r>
          </a:p>
          <a:p>
            <a:r>
              <a:rPr lang="en-US" dirty="0"/>
              <a:t>Performance and scaling</a:t>
            </a:r>
          </a:p>
          <a:p>
            <a:pPr lvl="1"/>
            <a:r>
              <a:rPr lang="en-US" dirty="0"/>
              <a:t>Circuit Breaker (Netflix) – Resileinace4J</a:t>
            </a:r>
          </a:p>
          <a:p>
            <a:pPr lvl="1"/>
            <a:r>
              <a:rPr lang="en-US" dirty="0"/>
              <a:t>Docker, EKS (Auto Scaling)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BA01-E4A6-7151-7D9A-D832BBF5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4D72-6FBD-D876-B94D-47A631D8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need to be considered</a:t>
            </a:r>
          </a:p>
          <a:p>
            <a:r>
              <a:rPr lang="en-US" dirty="0"/>
              <a:t>Logging mechanisms</a:t>
            </a:r>
          </a:p>
          <a:p>
            <a:r>
              <a:rPr lang="en-US" dirty="0"/>
              <a:t>Microservice Patterns</a:t>
            </a:r>
          </a:p>
          <a:p>
            <a:r>
              <a:rPr lang="en-US" dirty="0"/>
              <a:t>SOLID principles</a:t>
            </a:r>
          </a:p>
          <a:p>
            <a:r>
              <a:rPr lang="en-US" dirty="0"/>
              <a:t>API Gateway – Nginx, Kongo</a:t>
            </a:r>
          </a:p>
          <a:p>
            <a:r>
              <a:rPr lang="en-US" dirty="0"/>
              <a:t>REST APIs</a:t>
            </a:r>
          </a:p>
          <a:p>
            <a:r>
              <a:rPr lang="en-US" dirty="0"/>
              <a:t>API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3276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BC5-BC85-D3CA-1111-EA55412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585-221C-9D43-E1C6-F113F115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Git Basics</a:t>
            </a:r>
          </a:p>
          <a:p>
            <a:pPr lvl="1"/>
            <a:r>
              <a:rPr lang="en-US" dirty="0"/>
              <a:t>Git Commands</a:t>
            </a:r>
          </a:p>
          <a:p>
            <a:pPr lvl="2"/>
            <a:r>
              <a:rPr lang="en-US" dirty="0"/>
              <a:t>Creating a repo</a:t>
            </a:r>
          </a:p>
          <a:p>
            <a:pPr lvl="2"/>
            <a:r>
              <a:rPr lang="en-US" dirty="0"/>
              <a:t>Committing to the repo</a:t>
            </a:r>
          </a:p>
          <a:p>
            <a:pPr lvl="2"/>
            <a:r>
              <a:rPr lang="en-US" dirty="0"/>
              <a:t>Pushing to the repo</a:t>
            </a:r>
          </a:p>
          <a:p>
            <a:pPr lvl="2"/>
            <a:r>
              <a:rPr lang="en-US" dirty="0"/>
              <a:t>Creating branches</a:t>
            </a:r>
          </a:p>
          <a:p>
            <a:pPr lvl="2"/>
            <a:r>
              <a:rPr lang="en-US" dirty="0"/>
              <a:t>Merging to branches</a:t>
            </a:r>
          </a:p>
          <a:p>
            <a:pPr lvl="2"/>
            <a:r>
              <a:rPr lang="en-US" dirty="0"/>
              <a:t>Git log</a:t>
            </a:r>
          </a:p>
          <a:p>
            <a:pPr lvl="2"/>
            <a:r>
              <a:rPr lang="en-US" dirty="0"/>
              <a:t>Git difference</a:t>
            </a:r>
          </a:p>
        </p:txBody>
      </p:sp>
    </p:spTree>
    <p:extLst>
      <p:ext uri="{BB962C8B-B14F-4D97-AF65-F5344CB8AC3E}">
        <p14:creationId xmlns:p14="http://schemas.microsoft.com/office/powerpoint/2010/main" val="11661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BC5-BC85-D3CA-1111-EA55412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585-221C-9D43-E1C6-F113F115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  <a:p>
            <a:pPr lvl="1"/>
            <a:r>
              <a:rPr lang="en-US" dirty="0"/>
              <a:t>Variables, loops, conditions</a:t>
            </a:r>
          </a:p>
          <a:p>
            <a:pPr lvl="1"/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String and Regex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Java Annotations</a:t>
            </a:r>
          </a:p>
          <a:p>
            <a:pPr lvl="1"/>
            <a:r>
              <a:rPr lang="en-US" dirty="0"/>
              <a:t>Java unit testing (mocking framework)</a:t>
            </a:r>
          </a:p>
        </p:txBody>
      </p:sp>
    </p:spTree>
    <p:extLst>
      <p:ext uri="{BB962C8B-B14F-4D97-AF65-F5344CB8AC3E}">
        <p14:creationId xmlns:p14="http://schemas.microsoft.com/office/powerpoint/2010/main" val="131199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7CE4-B9C2-29C4-564B-540B4E1C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AB9E-6266-07E7-E42E-C1FEBEA6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endParaRPr lang="en-US" dirty="0"/>
          </a:p>
          <a:p>
            <a:r>
              <a:rPr lang="en-US" dirty="0" err="1"/>
              <a:t>Tortoize</a:t>
            </a:r>
            <a:r>
              <a:rPr lang="en-US" dirty="0"/>
              <a:t> Git 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Docker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Retail Service Chain</vt:lpstr>
      <vt:lpstr>Use Case</vt:lpstr>
      <vt:lpstr>Technology</vt:lpstr>
      <vt:lpstr>Technology (common)</vt:lpstr>
      <vt:lpstr>Architecture</vt:lpstr>
      <vt:lpstr>Study Plan</vt:lpstr>
      <vt:lpstr>Study Plan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Service Chain</dc:title>
  <dc:creator>Deka, Rajib (ADV D AA SB SSPS CAP)</dc:creator>
  <cp:lastModifiedBy>Deka, Rajib (ADV D AA SB SSPS CAP)</cp:lastModifiedBy>
  <cp:revision>4</cp:revision>
  <dcterms:created xsi:type="dcterms:W3CDTF">2023-03-02T13:44:11Z</dcterms:created>
  <dcterms:modified xsi:type="dcterms:W3CDTF">2023-03-02T14:35:36Z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2023-03-02T14:35:36Z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9c22bbc3-3338-4c74-8a15-c8abff02e662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