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74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13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7BEB-6F19-4D36-8C5E-E81207626614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A8D3A2-345D-4C54-BE40-8E6CE9FD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540" y="2018255"/>
            <a:ext cx="9144000" cy="60340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Collaboration Application on Wireless Networks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365" y="4169233"/>
            <a:ext cx="8319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Guided by</a:t>
            </a:r>
          </a:p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Pramod</a:t>
            </a:r>
            <a:r>
              <a:rPr lang="en-US" dirty="0" smtClean="0"/>
              <a:t> D. </a:t>
            </a:r>
            <a:r>
              <a:rPr lang="en-US" dirty="0" err="1" smtClean="0"/>
              <a:t>Ganjewar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Sponsered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by</a:t>
            </a:r>
          </a:p>
          <a:p>
            <a:pPr algn="ctr"/>
            <a:r>
              <a:rPr lang="en-US" dirty="0" err="1" smtClean="0"/>
              <a:t>StomatoBot</a:t>
            </a:r>
            <a:r>
              <a:rPr lang="en-US" dirty="0" smtClean="0"/>
              <a:t> Technologies Pvt. Ltd.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MIT Academy of Engineering, (</a:t>
            </a:r>
            <a:r>
              <a:rPr lang="en-US" dirty="0" err="1" smtClean="0"/>
              <a:t>Alandi</a:t>
            </a:r>
            <a:r>
              <a:rPr lang="en-US" dirty="0" smtClean="0"/>
              <a:t>) Pune.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" y="90153"/>
            <a:ext cx="4472639" cy="1004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8670" y="2936383"/>
            <a:ext cx="399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Group members</a:t>
            </a:r>
          </a:p>
          <a:p>
            <a:r>
              <a:rPr lang="en-US" dirty="0" smtClean="0"/>
              <a:t>1.Jarwal </a:t>
            </a:r>
            <a:r>
              <a:rPr lang="en-US" dirty="0" err="1" smtClean="0"/>
              <a:t>Pradip</a:t>
            </a:r>
            <a:endParaRPr lang="en-US" dirty="0" smtClean="0"/>
          </a:p>
          <a:p>
            <a:r>
              <a:rPr lang="en-US" dirty="0" smtClean="0"/>
              <a:t>2.Gandhi </a:t>
            </a:r>
            <a:r>
              <a:rPr lang="en-US" dirty="0" err="1" smtClean="0"/>
              <a:t>Akanksha</a:t>
            </a:r>
            <a:endParaRPr lang="en-US" dirty="0" smtClean="0"/>
          </a:p>
          <a:p>
            <a:r>
              <a:rPr lang="en-US" dirty="0" smtClean="0"/>
              <a:t>3.Pooja Kumari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2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Collaborative Application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It is a computer </a:t>
            </a:r>
            <a:r>
              <a:rPr lang="en-US" sz="2400" dirty="0"/>
              <a:t>application that allows its users to </a:t>
            </a:r>
            <a:r>
              <a:rPr lang="en-US" sz="2400" dirty="0" smtClean="0"/>
              <a:t>work jointly.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Collaborative application are different from traditional multiuser application. HOW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It supports </a:t>
            </a:r>
            <a:r>
              <a:rPr lang="en-US" sz="2400" dirty="0"/>
              <a:t>groups of people engaged in a common task </a:t>
            </a:r>
            <a:r>
              <a:rPr lang="en-US" sz="2400" dirty="0" smtClean="0"/>
              <a:t>to achieve a goal and </a:t>
            </a:r>
            <a:r>
              <a:rPr lang="en-US" sz="2400" dirty="0"/>
              <a:t>provide an interface to a shared environment.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4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Collaborative applications enable </a:t>
            </a:r>
            <a:r>
              <a:rPr lang="en-US" sz="2400" b="1" dirty="0"/>
              <a:t>Computer Supported Cooperative Work (CSCW</a:t>
            </a:r>
            <a:r>
              <a:rPr lang="en-US" sz="2400" b="1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Distributed collaboration</a:t>
            </a: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Sharing of computer state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5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Developing a </a:t>
            </a:r>
            <a:r>
              <a:rPr lang="en-US" sz="2400" dirty="0"/>
              <a:t>common platform for collaboration</a:t>
            </a:r>
          </a:p>
          <a:p>
            <a:r>
              <a:rPr lang="en-US" sz="2400" dirty="0" smtClean="0"/>
              <a:t>User </a:t>
            </a:r>
            <a:r>
              <a:rPr lang="en-US" sz="2400" dirty="0" smtClean="0"/>
              <a:t>needs to </a:t>
            </a:r>
            <a:r>
              <a:rPr lang="en-US" sz="2400" dirty="0" smtClean="0"/>
              <a:t>login </a:t>
            </a:r>
            <a:r>
              <a:rPr lang="en-US" sz="2400" dirty="0"/>
              <a:t>by registering </a:t>
            </a:r>
            <a:r>
              <a:rPr lang="en-US" sz="2400" dirty="0" smtClean="0"/>
              <a:t>himself/herself.</a:t>
            </a:r>
            <a:endParaRPr lang="en-US" sz="2400" dirty="0"/>
          </a:p>
          <a:p>
            <a:r>
              <a:rPr lang="en-US" sz="2400" dirty="0" smtClean="0"/>
              <a:t>User </a:t>
            </a:r>
            <a:r>
              <a:rPr lang="en-US" sz="2400" dirty="0"/>
              <a:t>can drag and drop </a:t>
            </a:r>
            <a:r>
              <a:rPr lang="en-US" sz="2400" dirty="0" smtClean="0"/>
              <a:t>websites and creates </a:t>
            </a:r>
            <a:r>
              <a:rPr lang="en-US" sz="2400" dirty="0"/>
              <a:t>a customized portal for </a:t>
            </a:r>
            <a:r>
              <a:rPr lang="en-US" sz="2400" dirty="0" smtClean="0"/>
              <a:t>its own </a:t>
            </a:r>
            <a:r>
              <a:rPr lang="en-US" sz="2400" dirty="0"/>
              <a:t>use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time login for portal make available to every website included in list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some kind session learning to know interest of </a:t>
            </a:r>
            <a:r>
              <a:rPr lang="en-US" sz="2400" dirty="0" smtClean="0"/>
              <a:t>user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0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45486"/>
          </a:xfrm>
        </p:spPr>
        <p:txBody>
          <a:bodyPr>
            <a:normAutofit/>
          </a:bodyPr>
          <a:lstStyle/>
          <a:p>
            <a:r>
              <a:rPr lang="en-US" sz="2400" b="1" dirty="0"/>
              <a:t>Session Management</a:t>
            </a:r>
            <a:r>
              <a:rPr lang="en-US" sz="2000" dirty="0"/>
              <a:t>: How do distributed users create, destroy, join, and leave collaborative sessions</a:t>
            </a:r>
            <a:r>
              <a:rPr lang="en-US" sz="2000" dirty="0" smtClean="0"/>
              <a:t>?</a:t>
            </a:r>
            <a:endParaRPr lang="en-US" sz="2000" dirty="0"/>
          </a:p>
          <a:p>
            <a:r>
              <a:rPr lang="en-US" sz="2400" b="1" dirty="0"/>
              <a:t>Coupling</a:t>
            </a:r>
            <a:r>
              <a:rPr lang="en-US" sz="2000" dirty="0"/>
              <a:t>: In a multiuser session, what feedback does a user receive in response to the input of another user?</a:t>
            </a:r>
          </a:p>
          <a:p>
            <a:r>
              <a:rPr lang="en-US" sz="2400" b="1" dirty="0"/>
              <a:t>Access Control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dirty="0"/>
              <a:t>ensure that users do not execute unauthorized </a:t>
            </a:r>
            <a:r>
              <a:rPr lang="en-US" sz="2000" dirty="0" smtClean="0"/>
              <a:t>commands</a:t>
            </a:r>
            <a:endParaRPr lang="en-US" sz="2000" dirty="0"/>
          </a:p>
          <a:p>
            <a:r>
              <a:rPr lang="en-US" sz="2400" b="1" dirty="0"/>
              <a:t>Merging</a:t>
            </a:r>
            <a:r>
              <a:rPr lang="en-US" sz="2000" dirty="0"/>
              <a:t>: How do we merge concurrent commands entered by different users</a:t>
            </a:r>
            <a:r>
              <a:rPr lang="en-US" sz="2000" dirty="0" smtClean="0"/>
              <a:t>?</a:t>
            </a:r>
            <a:endParaRPr lang="en-US" sz="2000" dirty="0"/>
          </a:p>
          <a:p>
            <a:r>
              <a:rPr lang="en-US" sz="2400" b="1" dirty="0"/>
              <a:t>Fault Tolerance</a:t>
            </a:r>
            <a:r>
              <a:rPr lang="en-US" sz="2000" dirty="0"/>
              <a:t>: How does the application react to </a:t>
            </a:r>
            <a:r>
              <a:rPr lang="en-US" sz="2000" dirty="0" smtClean="0"/>
              <a:t>faults and manage the disruption in the task.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09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can </a:t>
            </a:r>
            <a:r>
              <a:rPr lang="en-US" sz="2400" dirty="0" smtClean="0"/>
              <a:t>say </a:t>
            </a:r>
            <a:r>
              <a:rPr lang="en-US" sz="2400" dirty="0"/>
              <a:t>that every tool in </a:t>
            </a:r>
            <a:r>
              <a:rPr lang="en-US" sz="2400" dirty="0" smtClean="0"/>
              <a:t>the near </a:t>
            </a:r>
            <a:r>
              <a:rPr lang="en-US" sz="2400" dirty="0"/>
              <a:t>future would be collaborative since most complex tasks would be computerized and require collaboration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Thus</a:t>
            </a:r>
            <a:r>
              <a:rPr lang="en-US" sz="2400" dirty="0"/>
              <a:t>, every application would have some state that more than one user may want to see and manipulate.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098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288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Facet</vt:lpstr>
      <vt:lpstr>Collaboration Application on Wireless Networks</vt:lpstr>
      <vt:lpstr>Overview</vt:lpstr>
      <vt:lpstr>Motivation</vt:lpstr>
      <vt:lpstr>Problem Statement</vt:lpstr>
      <vt:lpstr>Challenges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Application on Wireless Networks</dc:title>
  <dc:creator>pooja kumari</dc:creator>
  <cp:lastModifiedBy>pooja kumari</cp:lastModifiedBy>
  <cp:revision>12</cp:revision>
  <dcterms:created xsi:type="dcterms:W3CDTF">2016-07-16T06:13:14Z</dcterms:created>
  <dcterms:modified xsi:type="dcterms:W3CDTF">2016-07-17T08:49:12Z</dcterms:modified>
</cp:coreProperties>
</file>