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15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452-CCA5-771F-FF80-28D1197B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9BBAF-21AE-1EB1-6A85-5E3CB891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2407-476D-C9AD-9C59-32A19D7D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54CB-E3CF-3B20-351D-9995EEA7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467F-AE90-3613-DF20-6772251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7701-5C19-2FD2-FE3E-0F607C0B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99FC9-9DD3-2DB5-CCA6-5CEEB773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10D-3465-5587-2867-6871195B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94EB-28B6-C30B-A11E-5FD85CBE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2CF3-CDE2-7D46-957E-0521608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DF181-D028-58FD-D593-68881792D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2BAD-D072-F548-82D3-B58CD1CC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D38C-73C6-5127-1A8F-80065D19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1974-5AFE-3BD9-A824-86839A61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0D3B-C942-F54B-BE9D-E2F0497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918-2E07-17F1-ECB3-5CA223A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F48-D76E-C65C-E660-1FA60537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A605-FFC6-0DBF-85DF-253A23BE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C09D-FE5C-FCAC-0999-1C205BF5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A895-E0AC-AA56-0423-39D18E18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B36-33BD-EA34-9EB3-785FC8F9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902C-A2AA-712C-FE84-7FA74CAF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AAB5-A40C-2A73-C4CE-2DB0D93D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96E9-FFCF-D710-23EC-7917B811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6F2F-8AF2-0216-2FE1-D0949B9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9388-84EF-51DA-2EC1-2C330AC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0851-1DE8-C408-C795-679D39317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FE280-D5D9-97C3-D7C9-7C5F4033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6567-BEF0-E23C-B580-DE2B667D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4DC31-8D24-BCDC-53FC-A6EDA5F5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3F8A-71D2-A519-A9EF-07CC62E2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D281-0546-4A06-1091-A75FE2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8BCA-B9E7-D8B6-DCB4-B42CA7D0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4909-8372-CC08-C7DC-81214F612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2F14E-0484-9AEA-F639-DF615530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5AAB4-D84E-BC25-F293-64C4375B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9F901-41DD-5AB3-0870-C74E4D9A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09849-F70C-6953-7662-FEC1907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EC531-8058-DF8E-0E21-75A098A0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71D2-D741-A107-2B8F-318CA11A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E58EA-18F1-ABF6-2C5E-C93AA8EC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8FC8C-A509-0688-EEE5-7FE6C676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B420F-834F-81E1-F51B-7F0E869B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F0A8-FD69-7C21-0E0E-E4823A4D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57DE-9F68-D7B4-373B-713D5CFC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FA84-F452-AA83-14B0-7B7B8A44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FA2-B947-A9D7-BC37-DAEB47E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37E6-FCED-1906-8B8B-73FB9CBA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90F2-F4EB-DB5B-9D58-6CC13C41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FE20-0408-AA1E-8C9A-B98B50A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FE15-80AB-730D-2BF5-7FF693CF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5C55A-7AFF-85FB-9D7A-FFD786F4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2217-E557-609D-45B6-618AF65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2922D-3617-B215-76A4-DB973C568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9474C-DB27-3144-6646-B95BF5C7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73F7-A8C6-88CE-D76B-7BBBC994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93D7-6235-AFEF-AFD3-B29B9E22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6C3B-EBA8-6B05-9304-B43489CA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AAC50-E4A0-3041-E915-6BE79F69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0602-4917-FD5E-56DA-F79652C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A2D1-8454-93F0-A4E0-BFF07AB4B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BCF29-3F19-B149-B0F9-292249F503F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B77C-50DE-97C8-EF5C-5E1AB1E6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FD91-F3E8-981C-08E4-6E1D48B7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CFDE6-9594-494B-9B1F-BB9ADB1D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2F182-1755-6060-2F36-5A3A9B6C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RoundTable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35752-5993-AFE5-F0EE-F0DCBEB2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Analysis on the edge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C32E7A5-332A-CE99-3505-BC1DE4D6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" r="5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3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E62F-611E-04DD-DA60-6E0F9E2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6EBC-4CE3-1315-485E-7F360C4B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Application that can run Text-to-Data Analysis locally (LM Studio for Data Analysis)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RoundTable framework enhances the Small Language Models’ capabilities by detecting Columns/Values from User Question thus increasing precision and reducing guess work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Custom Autocomplete feature reduces the navigation to data that is required to figure out exact column names/values</a:t>
            </a:r>
          </a:p>
        </p:txBody>
      </p:sp>
    </p:spTree>
    <p:extLst>
      <p:ext uri="{BB962C8B-B14F-4D97-AF65-F5344CB8AC3E}">
        <p14:creationId xmlns:p14="http://schemas.microsoft.com/office/powerpoint/2010/main" val="25589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D5D82-56BC-7684-CDB8-9EED752C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5DDB-06D6-EC3B-BBFB-A16901CA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Framework is Model Agnostic</a:t>
            </a:r>
          </a:p>
          <a:p>
            <a:r>
              <a:rPr lang="en-US" sz="2000"/>
              <a:t>All components are modular</a:t>
            </a:r>
          </a:p>
          <a:p>
            <a:r>
              <a:rPr lang="en-US" sz="2000"/>
              <a:t>Can be used with both proprietary and OS models</a:t>
            </a:r>
          </a:p>
          <a:p>
            <a:r>
              <a:rPr lang="en-US" sz="2000"/>
              <a:t>Custom Autocomplete can be utilized in any Data Analysis tool to help users craft a precise question with lesser navigation</a:t>
            </a:r>
          </a:p>
          <a:p>
            <a:r>
              <a:rPr lang="en-US" sz="2000"/>
              <a:t>Why SLMs? : Because they are easy to fine tune for a specific task easily</a:t>
            </a:r>
          </a:p>
        </p:txBody>
      </p:sp>
    </p:spTree>
    <p:extLst>
      <p:ext uri="{BB962C8B-B14F-4D97-AF65-F5344CB8AC3E}">
        <p14:creationId xmlns:p14="http://schemas.microsoft.com/office/powerpoint/2010/main" val="45600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RoundTable</vt:lpstr>
      <vt:lpstr>What</vt:lpstr>
      <vt:lpstr>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RoundTable</dc:title>
  <dc:creator>Kumar, Pratyush</dc:creator>
  <cp:lastModifiedBy>Kumar, Pratyush</cp:lastModifiedBy>
  <cp:revision>1</cp:revision>
  <dcterms:created xsi:type="dcterms:W3CDTF">2024-04-01T10:15:25Z</dcterms:created>
  <dcterms:modified xsi:type="dcterms:W3CDTF">2024-04-01T10:31:13Z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bbbad8-4010-40e2-99cc-0f76b4cc22ac_Enabled">
    <vt:lpwstr>true</vt:lpwstr>
  </property>
  <property fmtid="{D5CDD505-2E9C-101B-9397-08002B2CF9AE}" pid="3" name="MSIP_Label_18bbbad8-4010-40e2-99cc-0f76b4cc22ac_SetDate">
    <vt:lpwstr>2024-04-01T10:31:13Z</vt:lpwstr>
  </property>
  <property fmtid="{D5CDD505-2E9C-101B-9397-08002B2CF9AE}" pid="4" name="MSIP_Label_18bbbad8-4010-40e2-99cc-0f76b4cc22ac_Method">
    <vt:lpwstr>Standard</vt:lpwstr>
  </property>
  <property fmtid="{D5CDD505-2E9C-101B-9397-08002B2CF9AE}" pid="5" name="MSIP_Label_18bbbad8-4010-40e2-99cc-0f76b4cc22ac_Name">
    <vt:lpwstr>Internal</vt:lpwstr>
  </property>
  <property fmtid="{D5CDD505-2E9C-101B-9397-08002B2CF9AE}" pid="6" name="MSIP_Label_18bbbad8-4010-40e2-99cc-0f76b4cc22ac_SiteId">
    <vt:lpwstr>61a70d37-ff63-45e3-bb68-f0edbf718ffd</vt:lpwstr>
  </property>
  <property fmtid="{D5CDD505-2E9C-101B-9397-08002B2CF9AE}" pid="7" name="MSIP_Label_18bbbad8-4010-40e2-99cc-0f76b4cc22ac_ActionId">
    <vt:lpwstr>a83a91c2-edff-411c-ada7-89496a7720aa</vt:lpwstr>
  </property>
  <property fmtid="{D5CDD505-2E9C-101B-9397-08002B2CF9AE}" pid="8" name="MSIP_Label_18bbbad8-4010-40e2-99cc-0f76b4cc22ac_ContentBits">
    <vt:lpwstr>0</vt:lpwstr>
  </property>
</Properties>
</file>