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"/>
  </p:notesMasterIdLst>
  <p:sldIdLst>
    <p:sldId id="370" r:id="rId2"/>
    <p:sldId id="681" r:id="rId3"/>
  </p:sldIdLst>
  <p:sldSz cx="9144000" cy="6858000" type="screen4x3"/>
  <p:notesSz cx="7104063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99FF"/>
    <a:srgbClr val="FF0066"/>
    <a:srgbClr val="FFFFCC"/>
    <a:srgbClr val="0000FF"/>
    <a:srgbClr val="CCECFF"/>
    <a:srgbClr val="FFFFFF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34588" autoAdjust="0"/>
    <p:restoredTop sz="94585" autoAdjust="0"/>
  </p:normalViewPr>
  <p:slideViewPr>
    <p:cSldViewPr>
      <p:cViewPr>
        <p:scale>
          <a:sx n="100" d="100"/>
          <a:sy n="100" d="100"/>
        </p:scale>
        <p:origin x="408" y="552"/>
      </p:cViewPr>
      <p:guideLst>
        <p:guide orient="horz" pos="2160"/>
        <p:guide orient="horz" pos="572"/>
        <p:guide orient="horz" pos="4065"/>
        <p:guide orient="horz" pos="3430"/>
        <p:guide pos="2789"/>
        <p:guide pos="1565"/>
        <p:guide pos="158"/>
        <p:guide pos="5602"/>
        <p:guide pos="5239"/>
        <p:guide pos="567"/>
        <p:guide pos="3243"/>
        <p:guide pos="4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9750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4796" tIns="47398" rIns="94796" bIns="47398" numCol="1" anchor="t" anchorCtr="0" compatLnSpc="1">
            <a:prstTxWarp prst="textNoShape">
              <a:avLst/>
            </a:prstTxWarp>
          </a:bodyPr>
          <a:lstStyle>
            <a:lvl1pPr algn="l" defTabSz="947738" eaLnBrk="0" hangingPunct="0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9750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4796" tIns="47398" rIns="94796" bIns="47398" numCol="1" anchor="t" anchorCtr="0" compatLnSpc="1">
            <a:prstTxWarp prst="textNoShape">
              <a:avLst/>
            </a:prstTxWarp>
          </a:bodyPr>
          <a:lstStyle>
            <a:lvl1pPr algn="r" defTabSz="947738" eaLnBrk="0" hangingPunct="0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37630B9D-46ED-408D-A3FB-AC9E8A245F9E}" type="datetimeFigureOut">
              <a:rPr lang="ko-KR" altLang="en-US"/>
              <a:pPr>
                <a:defRPr/>
              </a:pPr>
              <a:t>2012-01-13</a:t>
            </a:fld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4837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4796" tIns="47398" rIns="94796" bIns="473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975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4796" tIns="47398" rIns="94796" bIns="47398" numCol="1" anchor="b" anchorCtr="0" compatLnSpc="1">
            <a:prstTxWarp prst="textNoShape">
              <a:avLst/>
            </a:prstTxWarp>
          </a:bodyPr>
          <a:lstStyle>
            <a:lvl1pPr algn="l" defTabSz="947738" eaLnBrk="0" hangingPunct="0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0263"/>
            <a:ext cx="307975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4796" tIns="47398" rIns="94796" bIns="47398" numCol="1" anchor="b" anchorCtr="0" compatLnSpc="1">
            <a:prstTxWarp prst="textNoShape">
              <a:avLst/>
            </a:prstTxWarp>
          </a:bodyPr>
          <a:lstStyle>
            <a:lvl1pPr algn="r" defTabSz="947738" eaLnBrk="0" hangingPunct="0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D16AD1AE-A841-4516-9F81-E37A17F1AED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@LGNsys_NewCI(컨소시엄)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740650" y="260350"/>
            <a:ext cx="1173163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3600" smtClean="0">
                <a:solidFill>
                  <a:srgbClr val="003399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65625"/>
            <a:ext cx="6400800" cy="863600"/>
          </a:xfrm>
        </p:spPr>
        <p:txBody>
          <a:bodyPr/>
          <a:lstStyle>
            <a:lvl1pPr marL="0" indent="0" algn="ctr">
              <a:buFontTx/>
              <a:buNone/>
              <a:defRPr sz="2000" smtClean="0"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smtClean="0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- </a:t>
            </a:r>
            <a:fld id="{913203A6-1C40-4C1B-B1BC-A93D7B2A4631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 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- </a:t>
            </a:r>
            <a:fld id="{44214982-8692-4696-BFF3-5BEF9DE9E474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  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61138" y="260350"/>
            <a:ext cx="2125662" cy="586581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79388" y="260350"/>
            <a:ext cx="6229350" cy="586581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- </a:t>
            </a:r>
            <a:fld id="{BC30335C-C842-4112-8C5E-2F25BC200CEB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  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450" y="22225"/>
            <a:ext cx="8229600" cy="41751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79388" y="765175"/>
            <a:ext cx="8507412" cy="5360988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- </a:t>
            </a:r>
            <a:fld id="{FD811399-11A5-4E03-B1F8-A06B2FB604F9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 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- </a:t>
            </a:r>
            <a:fld id="{939B8170-E1F0-457B-9CFC-F210A8334BAC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 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- </a:t>
            </a:r>
            <a:fld id="{52AA0A32-BC15-4530-944A-2059FD85DCC2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 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- </a:t>
            </a:r>
            <a:fld id="{D19CF461-58C8-4EC9-9D97-159740F95ABA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 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79388" y="981075"/>
            <a:ext cx="4176712" cy="5145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08500" y="981075"/>
            <a:ext cx="4178300" cy="5145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- </a:t>
            </a:r>
            <a:fld id="{2F80054D-7309-4383-A14C-FE6C14C8312F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 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- </a:t>
            </a:r>
            <a:fld id="{AF960A14-8E99-40F5-99F1-61E0E04C5381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  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- </a:t>
            </a:r>
            <a:fld id="{6C058433-3AAD-4B01-BBD0-014AD8BD8634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  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- </a:t>
            </a:r>
            <a:fld id="{B9F6565A-9620-406B-A358-7243B68704C2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 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- </a:t>
            </a:r>
            <a:fld id="{ECBE4972-B59E-4653-B54E-255A8A474D58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 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" y="22225"/>
            <a:ext cx="822960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765175"/>
            <a:ext cx="8507412" cy="536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pic>
        <p:nvPicPr>
          <p:cNvPr id="1028" name="Picture 7" descr="@LGNsys_NewCI(컨소시엄)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740650" y="6524625"/>
            <a:ext cx="1173163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40200" y="6597650"/>
            <a:ext cx="7461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b="1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- </a:t>
            </a:r>
            <a:fld id="{8378EEFD-9DF1-4B0B-8314-676FAAD14A27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  </a:t>
            </a:r>
          </a:p>
        </p:txBody>
      </p:sp>
      <p:sp>
        <p:nvSpPr>
          <p:cNvPr id="1030" name="Line 7"/>
          <p:cNvSpPr>
            <a:spLocks noChangeShapeType="1"/>
          </p:cNvSpPr>
          <p:nvPr/>
        </p:nvSpPr>
        <p:spPr bwMode="auto">
          <a:xfrm>
            <a:off x="0" y="404813"/>
            <a:ext cx="9144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lIns="18000" tIns="10800" rIns="18000" bIns="10800" anchor="ctr"/>
          <a:lstStyle/>
          <a:p>
            <a:pPr algn="ctr"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Trebuchet MS" pitchFamily="34" charset="0"/>
          <a:ea typeface="돋움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Trebuchet MS" pitchFamily="34" charset="0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Trebuchet MS" pitchFamily="34" charset="0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Trebuchet MS" pitchFamily="34" charset="0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Trebuchet MS" pitchFamily="34" charset="0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바탕체" pitchFamily="17" charset="-127"/>
          <a:ea typeface="바탕체" pitchFamily="17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바탕체" pitchFamily="17" charset="-127"/>
          <a:ea typeface="바탕체" pitchFamily="17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바탕체" pitchFamily="17" charset="-127"/>
          <a:ea typeface="바탕체" pitchFamily="17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바탕체" pitchFamily="17" charset="-127"/>
          <a:ea typeface="바탕체" pitchFamily="17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Trebuchet MS" pitchFamily="34" charset="0"/>
          <a:ea typeface="돋움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Trebuchet MS" pitchFamily="34" charset="0"/>
          <a:ea typeface="돋움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Trebuchet MS" pitchFamily="34" charset="0"/>
          <a:ea typeface="돋움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000">
          <a:solidFill>
            <a:schemeClr val="tx1"/>
          </a:solidFill>
          <a:latin typeface="Trebuchet MS" pitchFamily="34" charset="0"/>
          <a:ea typeface="돋움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Trebuchet MS" pitchFamily="34" charset="0"/>
          <a:ea typeface="돋움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34" descr="표지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9525" y="7938"/>
            <a:ext cx="9180513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095375"/>
            <a:ext cx="7772400" cy="1470025"/>
          </a:xfrm>
        </p:spPr>
        <p:txBody>
          <a:bodyPr/>
          <a:lstStyle/>
          <a:p>
            <a:r>
              <a:rPr lang="ko-KR" altLang="en-US">
                <a:solidFill>
                  <a:schemeClr val="tx1"/>
                </a:solidFill>
              </a:rPr>
              <a:t>백신 차단 메시지 해결방법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5364" name="Rectangle 9"/>
          <p:cNvSpPr>
            <a:spLocks noChangeArrowheads="1"/>
          </p:cNvSpPr>
          <p:nvPr/>
        </p:nvSpPr>
        <p:spPr bwMode="auto">
          <a:xfrm>
            <a:off x="1371600" y="6308725"/>
            <a:ext cx="64008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r>
              <a:rPr lang="ko-KR" altLang="en-US" sz="2000">
                <a:solidFill>
                  <a:srgbClr val="FFFFCC"/>
                </a:solidFill>
                <a:latin typeface="HY헤드라인M" pitchFamily="18" charset="-127"/>
                <a:ea typeface="HY헤드라인M" pitchFamily="18" charset="-127"/>
              </a:rPr>
              <a:t>한국교육학술정보원</a:t>
            </a:r>
            <a:endParaRPr lang="en-US" altLang="ko-KR" sz="2000">
              <a:solidFill>
                <a:srgbClr val="FFFFCC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5365" name="그림 3" descr="keris C.I 컬러_2.gif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18750" t="35417" r="17708" b="36458"/>
          <a:stretch>
            <a:fillRect/>
          </a:stretch>
        </p:blipFill>
        <p:spPr bwMode="auto">
          <a:xfrm>
            <a:off x="7648575" y="260350"/>
            <a:ext cx="124460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3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7950" y="115888"/>
            <a:ext cx="208756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187450" y="908050"/>
            <a:ext cx="521176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원격업무지원 서비스 접속  해결방안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 bwMode="auto">
          <a:xfrm>
            <a:off x="214313" y="857250"/>
            <a:ext cx="8678862" cy="55451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endParaRPr lang="ko-KR" altLang="en-US" sz="180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xfrm>
            <a:off x="230188" y="203200"/>
            <a:ext cx="8229600" cy="417513"/>
          </a:xfrm>
        </p:spPr>
        <p:txBody>
          <a:bodyPr/>
          <a:lstStyle/>
          <a:p>
            <a:r>
              <a:rPr lang="en-US" altLang="ko-KR" sz="1800" smtClean="0">
                <a:latin typeface="HY울릉도M" pitchFamily="18" charset="-127"/>
                <a:ea typeface="HY울릉도M" pitchFamily="18" charset="-127"/>
              </a:rPr>
              <a:t>1.</a:t>
            </a:r>
            <a:r>
              <a:rPr lang="ko-KR" altLang="en-US" sz="1800" smtClean="0">
                <a:latin typeface="HY울릉도M" pitchFamily="18" charset="-127"/>
                <a:ea typeface="HY울릉도M" pitchFamily="18" charset="-127"/>
              </a:rPr>
              <a:t> 사용자 </a:t>
            </a:r>
            <a:r>
              <a:rPr lang="en-US" altLang="ko-KR" sz="1800" smtClean="0">
                <a:latin typeface="HY울릉도M" pitchFamily="18" charset="-127"/>
                <a:ea typeface="HY울릉도M" pitchFamily="18" charset="-127"/>
              </a:rPr>
              <a:t>PC </a:t>
            </a:r>
            <a:r>
              <a:rPr lang="ko-KR" altLang="en-US" sz="1800" smtClean="0">
                <a:latin typeface="HY울릉도M" pitchFamily="18" charset="-127"/>
                <a:ea typeface="HY울릉도M" pitchFamily="18" charset="-127"/>
              </a:rPr>
              <a:t>접속제한 현상 발생 </a:t>
            </a:r>
            <a:r>
              <a:rPr lang="en-US" altLang="ko-KR" sz="1800" smtClean="0">
                <a:latin typeface="HY울릉도M" pitchFamily="18" charset="-127"/>
                <a:ea typeface="HY울릉도M" pitchFamily="18" charset="-127"/>
              </a:rPr>
              <a:t>: </a:t>
            </a:r>
            <a:r>
              <a:rPr lang="ko-KR" altLang="en-US" sz="1800" smtClean="0">
                <a:latin typeface="HY울릉도M" pitchFamily="18" charset="-127"/>
                <a:ea typeface="HY울릉도M" pitchFamily="18" charset="-127"/>
              </a:rPr>
              <a:t>백신  미사용의 경우</a:t>
            </a:r>
          </a:p>
        </p:txBody>
      </p:sp>
      <p:sp>
        <p:nvSpPr>
          <p:cNvPr id="1638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 </a:t>
            </a:r>
            <a:r>
              <a:rPr lang="en-US" altLang="ko-KR" smtClean="0"/>
              <a:t>- </a:t>
            </a:r>
            <a:fld id="{7BED5332-3ACB-46B1-BFF9-FE0058423E09}" type="slidenum">
              <a:rPr lang="en-US" altLang="ko-KR" smtClean="0"/>
              <a:pPr/>
              <a:t>1</a:t>
            </a:fld>
            <a:r>
              <a:rPr lang="en-US" altLang="ko-KR" smtClean="0"/>
              <a:t> -  </a:t>
            </a:r>
          </a:p>
        </p:txBody>
      </p:sp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592138" y="981075"/>
            <a:ext cx="7508875" cy="7604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>
            <a:prstShdw prst="shdw17" dist="17961" dir="2700000">
              <a:srgbClr val="999900"/>
            </a:prstShdw>
          </a:effectLst>
        </p:spPr>
        <p:txBody>
          <a:bodyPr lIns="18000" tIns="10800" rIns="18000" bIns="10800">
            <a:spAutoFit/>
          </a:bodyPr>
          <a:lstStyle/>
          <a:p>
            <a:pPr marL="342900" indent="-342900">
              <a:defRPr/>
            </a:pPr>
            <a:r>
              <a:rPr lang="en-US" altLang="ko-KR" sz="1600" dirty="0">
                <a:latin typeface="HY울릉도M" pitchFamily="18" charset="-127"/>
                <a:ea typeface="HY울릉도M" pitchFamily="18" charset="-127"/>
              </a:rPr>
              <a:t>O </a:t>
            </a:r>
            <a:r>
              <a:rPr lang="ko-KR" altLang="en-US" sz="1600" dirty="0">
                <a:latin typeface="HY울릉도M" pitchFamily="18" charset="-127"/>
                <a:ea typeface="HY울릉도M" pitchFamily="18" charset="-127"/>
              </a:rPr>
              <a:t>사용자 </a:t>
            </a:r>
            <a:r>
              <a:rPr lang="en-US" altLang="ko-KR" sz="1600" dirty="0">
                <a:latin typeface="HY울릉도M" pitchFamily="18" charset="-127"/>
                <a:ea typeface="HY울릉도M" pitchFamily="18" charset="-127"/>
              </a:rPr>
              <a:t>PC</a:t>
            </a:r>
            <a:r>
              <a:rPr lang="ko-KR" altLang="en-US" sz="1600" dirty="0">
                <a:latin typeface="HY울릉도M" pitchFamily="18" charset="-127"/>
                <a:ea typeface="HY울릉도M" pitchFamily="18" charset="-127"/>
              </a:rPr>
              <a:t>에서 바이러스 백신을 사용하지 않으면 로그인 하실 수 없습니다</a:t>
            </a:r>
            <a:r>
              <a:rPr lang="en-US" altLang="ko-KR" sz="1600" dirty="0">
                <a:latin typeface="HY울릉도M" pitchFamily="18" charset="-127"/>
                <a:ea typeface="HY울릉도M" pitchFamily="18" charset="-127"/>
              </a:rPr>
              <a:t>.</a:t>
            </a:r>
            <a:r>
              <a:rPr lang="ko-KR" altLang="en-US" sz="1600" dirty="0">
                <a:latin typeface="HY울릉도M" pitchFamily="18" charset="-127"/>
                <a:ea typeface="HY울릉도M" pitchFamily="18" charset="-127"/>
              </a:rPr>
              <a:t>    </a:t>
            </a:r>
            <a:endParaRPr lang="en-US" altLang="ko-KR" sz="1600" dirty="0">
              <a:latin typeface="HY울릉도M" pitchFamily="18" charset="-127"/>
              <a:ea typeface="HY울릉도M" pitchFamily="18" charset="-127"/>
            </a:endParaRPr>
          </a:p>
          <a:p>
            <a:pPr>
              <a:defRPr/>
            </a:pPr>
            <a:r>
              <a:rPr lang="en-US" altLang="ko-KR" sz="1600" dirty="0">
                <a:latin typeface="HY울릉도M" pitchFamily="18" charset="-127"/>
                <a:ea typeface="HY울릉도M" pitchFamily="18" charset="-127"/>
              </a:rPr>
              <a:t>     → </a:t>
            </a:r>
            <a:r>
              <a:rPr lang="ko-KR" altLang="en-US" sz="1600" dirty="0">
                <a:latin typeface="HY울릉도M" pitchFamily="18" charset="-127"/>
                <a:ea typeface="HY울릉도M" pitchFamily="18" charset="-127"/>
              </a:rPr>
              <a:t> 사용자 </a:t>
            </a:r>
            <a:r>
              <a:rPr lang="en-US" altLang="ko-KR" sz="1600" dirty="0">
                <a:latin typeface="HY울릉도M" pitchFamily="18" charset="-127"/>
                <a:ea typeface="HY울릉도M" pitchFamily="18" charset="-127"/>
              </a:rPr>
              <a:t>PC</a:t>
            </a:r>
            <a:r>
              <a:rPr lang="ko-KR" altLang="en-US" sz="1600" dirty="0">
                <a:latin typeface="HY울릉도M" pitchFamily="18" charset="-127"/>
                <a:ea typeface="HY울릉도M" pitchFamily="18" charset="-127"/>
              </a:rPr>
              <a:t>에 </a:t>
            </a:r>
            <a:r>
              <a:rPr lang="ko-KR" altLang="en-US" sz="1600" dirty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안티바이러스 프로그램 미동작시 </a:t>
            </a:r>
            <a:r>
              <a:rPr lang="ko-KR" altLang="en-US" sz="1600" dirty="0">
                <a:latin typeface="HY울릉도M" pitchFamily="18" charset="-127"/>
                <a:ea typeface="HY울릉도M" pitchFamily="18" charset="-127"/>
              </a:rPr>
              <a:t>접속차단 </a:t>
            </a:r>
            <a:r>
              <a:rPr lang="ko-KR" altLang="en-US" sz="1600" dirty="0" err="1">
                <a:latin typeface="HY울릉도M" pitchFamily="18" charset="-127"/>
                <a:ea typeface="HY울릉도M" pitchFamily="18" charset="-127"/>
              </a:rPr>
              <a:t>팝업창</a:t>
            </a:r>
            <a:r>
              <a:rPr lang="ko-KR" altLang="en-US" sz="1600" dirty="0">
                <a:latin typeface="HY울릉도M" pitchFamily="18" charset="-127"/>
                <a:ea typeface="HY울릉도M" pitchFamily="18" charset="-127"/>
              </a:rPr>
              <a:t> 보임  </a:t>
            </a:r>
          </a:p>
          <a:p>
            <a:pPr>
              <a:defRPr/>
            </a:pPr>
            <a:r>
              <a:rPr lang="ko-KR" altLang="en-US" sz="1600" dirty="0">
                <a:latin typeface="HY울릉도M" pitchFamily="18" charset="-127"/>
                <a:ea typeface="HY울릉도M" pitchFamily="18" charset="-127"/>
              </a:rPr>
              <a:t> </a:t>
            </a:r>
            <a:endParaRPr lang="en-US" altLang="ko-KR" sz="1600" dirty="0">
              <a:latin typeface="HY울릉도M" pitchFamily="18" charset="-127"/>
              <a:ea typeface="HY울릉도M" pitchFamily="18" charset="-127"/>
            </a:endParaRPr>
          </a:p>
        </p:txBody>
      </p:sp>
      <p:cxnSp>
        <p:nvCxnSpPr>
          <p:cNvPr id="16390" name="직선 연결선 12"/>
          <p:cNvCxnSpPr>
            <a:cxnSpLocks noChangeShapeType="1"/>
          </p:cNvCxnSpPr>
          <p:nvPr/>
        </p:nvCxnSpPr>
        <p:spPr bwMode="auto">
          <a:xfrm>
            <a:off x="144463" y="692150"/>
            <a:ext cx="8891587" cy="0"/>
          </a:xfrm>
          <a:prstGeom prst="line">
            <a:avLst/>
          </a:prstGeom>
          <a:noFill/>
          <a:ln w="38100" algn="ctr">
            <a:solidFill>
              <a:srgbClr val="969696"/>
            </a:solidFill>
            <a:round/>
            <a:headEnd/>
            <a:tailEnd/>
          </a:ln>
        </p:spPr>
      </p:cxnSp>
      <p:pic>
        <p:nvPicPr>
          <p:cNvPr id="1026" name="Picture 2" descr="C:\Users\khjung\Desktop\바이러스차단메시지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4196" y="1772816"/>
            <a:ext cx="4742060" cy="1440160"/>
          </a:xfrm>
          <a:prstGeom prst="rect">
            <a:avLst/>
          </a:prstGeom>
          <a:ln w="88900" cap="sq" cmpd="thickThin">
            <a:solidFill>
              <a:srgbClr val="FF0066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900113" y="4508500"/>
            <a:ext cx="7056437" cy="1346200"/>
          </a:xfrm>
          <a:prstGeom prst="rect">
            <a:avLst/>
          </a:prstGeom>
          <a:solidFill>
            <a:srgbClr val="FFFF0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10800" rIns="18000" bIns="10800">
            <a:spAutoFit/>
          </a:bodyPr>
          <a:lstStyle/>
          <a:p>
            <a:pPr>
              <a:defRPr/>
            </a:pPr>
            <a:r>
              <a:rPr lang="en-US" altLang="ko-KR" sz="1600" dirty="0">
                <a:latin typeface="HY울릉도M" pitchFamily="18" charset="-127"/>
                <a:ea typeface="HY울릉도M" pitchFamily="18" charset="-127"/>
              </a:rPr>
              <a:t>- </a:t>
            </a:r>
            <a:r>
              <a:rPr lang="ko-KR" altLang="en-US" sz="1600" dirty="0">
                <a:latin typeface="HY울릉도M" pitchFamily="18" charset="-127"/>
                <a:ea typeface="HY울릉도M" pitchFamily="18" charset="-127"/>
              </a:rPr>
              <a:t>백신</a:t>
            </a:r>
            <a:r>
              <a:rPr lang="en-US" altLang="ko-KR" sz="1600" dirty="0">
                <a:latin typeface="HY울릉도M" pitchFamily="18" charset="-127"/>
                <a:ea typeface="HY울릉도M" pitchFamily="18" charset="-127"/>
              </a:rPr>
              <a:t>(</a:t>
            </a:r>
            <a:r>
              <a:rPr lang="ko-KR" altLang="en-US" sz="1600" dirty="0" err="1">
                <a:latin typeface="HY울릉도M" pitchFamily="18" charset="-127"/>
                <a:ea typeface="HY울릉도M" pitchFamily="18" charset="-127"/>
              </a:rPr>
              <a:t>안티</a:t>
            </a:r>
            <a:r>
              <a:rPr lang="ko-KR" altLang="en-US" sz="1600" dirty="0">
                <a:latin typeface="HY울릉도M" pitchFamily="18" charset="-127"/>
                <a:ea typeface="HY울릉도M" pitchFamily="18" charset="-127"/>
              </a:rPr>
              <a:t> 바이러스 프로그램</a:t>
            </a:r>
            <a:r>
              <a:rPr lang="en-US" altLang="ko-KR" sz="1600" dirty="0">
                <a:latin typeface="HY울릉도M" pitchFamily="18" charset="-127"/>
                <a:ea typeface="HY울릉도M" pitchFamily="18" charset="-127"/>
              </a:rPr>
              <a:t>)</a:t>
            </a:r>
            <a:r>
              <a:rPr lang="ko-KR" altLang="en-US" sz="1600" dirty="0">
                <a:latin typeface="HY울릉도M" pitchFamily="18" charset="-127"/>
                <a:ea typeface="HY울릉도M" pitchFamily="18" charset="-127"/>
              </a:rPr>
              <a:t> 설치 후 </a:t>
            </a:r>
            <a:r>
              <a:rPr lang="en-US" altLang="ko-KR" sz="1600" dirty="0" err="1">
                <a:latin typeface="HY울릉도M" pitchFamily="18" charset="-127"/>
                <a:ea typeface="HY울릉도M" pitchFamily="18" charset="-127"/>
              </a:rPr>
              <a:t>eVPN</a:t>
            </a:r>
            <a:r>
              <a:rPr lang="en-US" altLang="ko-KR" sz="1600" dirty="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ko-KR" altLang="en-US" sz="1600" dirty="0" err="1">
                <a:latin typeface="HY울릉도M" pitchFamily="18" charset="-127"/>
                <a:ea typeface="HY울릉도M" pitchFamily="18" charset="-127"/>
              </a:rPr>
              <a:t>재접속</a:t>
            </a:r>
            <a:r>
              <a:rPr lang="en-US" altLang="ko-KR" sz="1600" dirty="0">
                <a:latin typeface="HY울릉도M" pitchFamily="18" charset="-127"/>
                <a:ea typeface="HY울릉도M" pitchFamily="18" charset="-127"/>
              </a:rPr>
              <a:t>(</a:t>
            </a:r>
            <a:r>
              <a:rPr lang="ko-KR" altLang="en-US" sz="1600" dirty="0" err="1">
                <a:latin typeface="HY울릉도M" pitchFamily="18" charset="-127"/>
                <a:ea typeface="HY울릉도M" pitchFamily="18" charset="-127"/>
              </a:rPr>
              <a:t>재로그인</a:t>
            </a:r>
            <a:r>
              <a:rPr lang="en-US" altLang="ko-KR" sz="1600" dirty="0">
                <a:latin typeface="HY울릉도M" pitchFamily="18" charset="-127"/>
                <a:ea typeface="HY울릉도M" pitchFamily="18" charset="-127"/>
              </a:rPr>
              <a:t>) </a:t>
            </a:r>
            <a:r>
              <a:rPr lang="ko-KR" altLang="en-US" sz="1600" dirty="0">
                <a:latin typeface="HY울릉도M" pitchFamily="18" charset="-127"/>
                <a:ea typeface="HY울릉도M" pitchFamily="18" charset="-127"/>
              </a:rPr>
              <a:t> </a:t>
            </a:r>
            <a:endParaRPr lang="en-US" altLang="ko-KR" sz="1600" dirty="0">
              <a:latin typeface="HY울릉도M" pitchFamily="18" charset="-127"/>
              <a:ea typeface="HY울릉도M" pitchFamily="18" charset="-127"/>
            </a:endParaRPr>
          </a:p>
          <a:p>
            <a:pPr>
              <a:defRPr/>
            </a:pPr>
            <a:endParaRPr lang="en-US" altLang="ko-KR" sz="1600" dirty="0">
              <a:latin typeface="HY울릉도M" pitchFamily="18" charset="-127"/>
              <a:ea typeface="HY울릉도M" pitchFamily="18" charset="-127"/>
            </a:endParaRPr>
          </a:p>
          <a:p>
            <a:pPr>
              <a:defRPr/>
            </a:pPr>
            <a:r>
              <a:rPr lang="en-US" altLang="ko-KR" sz="1400" dirty="0">
                <a:latin typeface="HY울릉도M" pitchFamily="18" charset="-127"/>
                <a:ea typeface="HY울릉도M" pitchFamily="18" charset="-127"/>
              </a:rPr>
              <a:t>    </a:t>
            </a:r>
            <a:r>
              <a:rPr lang="en-US" altLang="ko-KR" sz="1400" dirty="0">
                <a:latin typeface="가는각진제목체"/>
                <a:ea typeface="HY울릉도M" pitchFamily="18" charset="-127"/>
              </a:rPr>
              <a:t>∙</a:t>
            </a:r>
            <a:r>
              <a:rPr lang="en-US" altLang="ko-KR" sz="1400" dirty="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ko-KR" altLang="en-US" sz="1400" dirty="0" err="1">
                <a:latin typeface="HY울릉도M" pitchFamily="18" charset="-127"/>
                <a:ea typeface="HY울릉도M" pitchFamily="18" charset="-127"/>
              </a:rPr>
              <a:t>네이버</a:t>
            </a:r>
            <a:r>
              <a:rPr lang="ko-KR" altLang="en-US" sz="1400" dirty="0">
                <a:latin typeface="HY울릉도M" pitchFamily="18" charset="-127"/>
                <a:ea typeface="HY울릉도M" pitchFamily="18" charset="-127"/>
              </a:rPr>
              <a:t> 등 일반 검색포털 창에서</a:t>
            </a:r>
            <a:r>
              <a:rPr lang="en-US" altLang="ko-KR" sz="1400" dirty="0">
                <a:latin typeface="HY울릉도M" pitchFamily="18" charset="-127"/>
                <a:ea typeface="HY울릉도M" pitchFamily="18" charset="-127"/>
              </a:rPr>
              <a:t>‘</a:t>
            </a:r>
            <a:r>
              <a:rPr lang="ko-KR" altLang="en-US" sz="1400" dirty="0">
                <a:latin typeface="HY울릉도M" pitchFamily="18" charset="-127"/>
                <a:ea typeface="HY울릉도M" pitchFamily="18" charset="-127"/>
              </a:rPr>
              <a:t>무료백신</a:t>
            </a:r>
            <a:r>
              <a:rPr lang="en-US" altLang="ko-KR" sz="1400" dirty="0">
                <a:latin typeface="HY울릉도M" pitchFamily="18" charset="-127"/>
                <a:ea typeface="HY울릉도M" pitchFamily="18" charset="-127"/>
              </a:rPr>
              <a:t>’</a:t>
            </a:r>
            <a:r>
              <a:rPr lang="ko-KR" altLang="en-US" sz="1400" dirty="0">
                <a:latin typeface="HY울릉도M" pitchFamily="18" charset="-127"/>
                <a:ea typeface="HY울릉도M" pitchFamily="18" charset="-127"/>
              </a:rPr>
              <a:t>검색 후 </a:t>
            </a:r>
            <a:r>
              <a:rPr lang="ko-KR" altLang="en-US" sz="1400" dirty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알약</a:t>
            </a:r>
            <a:r>
              <a:rPr lang="en-US" altLang="ko-KR" sz="1400" dirty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, V3Lite </a:t>
            </a:r>
            <a:r>
              <a:rPr lang="ko-KR" altLang="en-US" sz="1400" dirty="0">
                <a:latin typeface="HY울릉도M" pitchFamily="18" charset="-127"/>
                <a:ea typeface="HY울릉도M" pitchFamily="18" charset="-127"/>
              </a:rPr>
              <a:t>설치</a:t>
            </a:r>
            <a:r>
              <a:rPr lang="en-US" altLang="ko-KR" sz="1400" dirty="0">
                <a:latin typeface="HY울릉도M" pitchFamily="18" charset="-127"/>
                <a:ea typeface="HY울릉도M" pitchFamily="18" charset="-127"/>
              </a:rPr>
              <a:t> </a:t>
            </a:r>
          </a:p>
          <a:p>
            <a:pPr>
              <a:defRPr/>
            </a:pPr>
            <a:endParaRPr lang="en-US" altLang="ko-KR" sz="1400" dirty="0">
              <a:latin typeface="HY울릉도M" pitchFamily="18" charset="-127"/>
              <a:ea typeface="HY울릉도M" pitchFamily="18" charset="-127"/>
            </a:endParaRPr>
          </a:p>
          <a:p>
            <a:pPr>
              <a:defRPr/>
            </a:pPr>
            <a:r>
              <a:rPr lang="en-US" altLang="ko-KR" sz="1400" dirty="0">
                <a:latin typeface="HY울릉도M" pitchFamily="18" charset="-127"/>
                <a:ea typeface="HY울릉도M" pitchFamily="18" charset="-127"/>
              </a:rPr>
              <a:t>  </a:t>
            </a:r>
            <a:r>
              <a:rPr lang="en-US" altLang="ko-KR" sz="1200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※ </a:t>
            </a:r>
            <a:r>
              <a:rPr lang="ko-KR" altLang="en-US" sz="1200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기타 백신을 사용하시는 분은 별도 확인이 필요하므로</a:t>
            </a:r>
            <a:r>
              <a:rPr lang="en-US" altLang="ko-KR" sz="1200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해당</a:t>
            </a:r>
            <a:r>
              <a:rPr lang="en-US" altLang="ko-KR" sz="1200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서비스 센터 문의해 주시기 바랍니다</a:t>
            </a:r>
            <a:r>
              <a:rPr lang="en-US" altLang="ko-KR" sz="1200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  <a:p>
            <a:pPr>
              <a:defRPr/>
            </a:pPr>
            <a:r>
              <a:rPr lang="en-US" altLang="ko-KR" sz="1200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     </a:t>
            </a:r>
            <a:endParaRPr lang="en-US" altLang="ko-KR" sz="1400" dirty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" name="Picture 2" descr="F:\인천교육청\view 알약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5825" y="4005263"/>
            <a:ext cx="1162050" cy="822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3" descr="F:\인천교육청\view v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1725" y="4724400"/>
            <a:ext cx="1152525" cy="8239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395" name="아래쪽 화살표 10"/>
          <p:cNvSpPr>
            <a:spLocks noChangeArrowheads="1"/>
          </p:cNvSpPr>
          <p:nvPr/>
        </p:nvSpPr>
        <p:spPr bwMode="auto">
          <a:xfrm>
            <a:off x="3276600" y="3429000"/>
            <a:ext cx="2303463" cy="863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ko-KR" altLang="en-US" sz="1800">
                <a:latin typeface="HY헤드라인M" pitchFamily="18" charset="-127"/>
                <a:ea typeface="HY헤드라인M" pitchFamily="18" charset="-127"/>
              </a:rPr>
              <a:t>해결방법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바탕체"/>
        <a:ea typeface="바탕체"/>
        <a:cs typeface=""/>
      </a:majorFont>
      <a:minorFont>
        <a:latin typeface="바탕체"/>
        <a:ea typeface="바탕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12279</TotalTime>
  <Words>98</Words>
  <Application>Microsoft Office PowerPoint</Application>
  <PresentationFormat>화면 슬라이드 쇼(4:3)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기본 디자인</vt:lpstr>
      <vt:lpstr>백신 차단 메시지 해결방법</vt:lpstr>
      <vt:lpstr>1. 사용자 PC 접속제한 현상 발생 : 백신  미사용의 경우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최무열</dc:creator>
  <cp:lastModifiedBy>khjung</cp:lastModifiedBy>
  <cp:revision>1181</cp:revision>
  <cp:lastPrinted>2011-05-11T08:26:15Z</cp:lastPrinted>
  <dcterms:created xsi:type="dcterms:W3CDTF">2010-11-11T08:43:18Z</dcterms:created>
  <dcterms:modified xsi:type="dcterms:W3CDTF">2012-01-13T02:44:24Z</dcterms:modified>
</cp:coreProperties>
</file>