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sldIdLst>
    <p:sldId id="370" r:id="rId2"/>
    <p:sldId id="681" r:id="rId3"/>
    <p:sldId id="684" r:id="rId4"/>
    <p:sldId id="683" r:id="rId5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CC"/>
    <a:srgbClr val="0000FF"/>
    <a:srgbClr val="CCECFF"/>
    <a:srgbClr val="FFFFFF"/>
    <a:srgbClr val="FF9900"/>
    <a:srgbClr val="FF00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34588" autoAdjust="0"/>
    <p:restoredTop sz="94585" autoAdjust="0"/>
  </p:normalViewPr>
  <p:slideViewPr>
    <p:cSldViewPr>
      <p:cViewPr>
        <p:scale>
          <a:sx n="75" d="100"/>
          <a:sy n="75" d="100"/>
        </p:scale>
        <p:origin x="-72" y="-108"/>
      </p:cViewPr>
      <p:guideLst>
        <p:guide orient="horz" pos="2160"/>
        <p:guide orient="horz" pos="572"/>
        <p:guide orient="horz" pos="4065"/>
        <p:guide orient="horz" pos="3430"/>
        <p:guide pos="2789"/>
        <p:guide pos="1565"/>
        <p:guide pos="158"/>
        <p:guide pos="5602"/>
        <p:guide pos="5239"/>
        <p:guide pos="567"/>
        <p:guide pos="3243"/>
        <p:guide pos="4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 algn="l" defTabSz="947738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97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7B3D87C-6457-4406-ACE2-F59EC5A5ED24}" type="datetimeFigureOut">
              <a:rPr lang="ko-KR" altLang="en-US"/>
              <a:pPr>
                <a:defRPr/>
              </a:pPr>
              <a:t>2011-12-01</a:t>
            </a:fld>
            <a:endParaRPr lang="en-US" altLang="ko-K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4837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 algn="l" defTabSz="947738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97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FFDAD63-5677-4D3C-A3D0-5352E2358B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@LGNsys_NewCI(컨소시엄)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260350"/>
            <a:ext cx="1173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 smtClean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863600"/>
          </a:xfrm>
        </p:spPr>
        <p:txBody>
          <a:bodyPr/>
          <a:lstStyle>
            <a:lvl1pPr marL="0" indent="0" algn="ctr">
              <a:buFontTx/>
              <a:buNone/>
              <a:defRPr sz="2000" smtClean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F20B4F3C-3774-4708-AFFB-816F6AC5216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D6F4EB44-E7F2-4F4A-A57A-D53CA369C5E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1138" y="260350"/>
            <a:ext cx="2125662" cy="58658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260350"/>
            <a:ext cx="6229350" cy="58658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398A005B-9F60-445A-BE97-CBE7B34533A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" y="22225"/>
            <a:ext cx="8229600" cy="4175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765175"/>
            <a:ext cx="8507412" cy="536098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87935398-A7FD-4566-9038-B3C1E112FDB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4D7A59AC-122F-4A74-A46B-B1BF2617171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269C1A54-47E8-4D90-838D-6584D8177E6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1BB2E401-ED2A-43F1-B0A1-AFA83D6DD57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176712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8500" y="981075"/>
            <a:ext cx="41783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3FD3E74E-22DD-417F-910F-24D5D805D41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2C30EEC7-93C9-4542-9ED8-BC0299ED69A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6D396557-DF15-4F4E-9B31-8D0789AF285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1E130E57-247E-4651-83D0-E5AC0E2895C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DFCA1179-B083-4446-9AB7-587BD0C18AA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" y="22225"/>
            <a:ext cx="8229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507412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1028" name="Picture 7" descr="@LGNsys_NewCI(컨소시엄)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740650" y="6524625"/>
            <a:ext cx="1173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200" y="6597650"/>
            <a:ext cx="746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b="1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103ABFC2-BF6C-409F-A384-E3921142CA8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바탕체" pitchFamily="17" charset="-127"/>
          <a:ea typeface="바탕체" pitchFamily="17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바탕체" pitchFamily="17" charset="-127"/>
          <a:ea typeface="바탕체" pitchFamily="17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바탕체" pitchFamily="17" charset="-127"/>
          <a:ea typeface="바탕체" pitchFamily="17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바탕체" pitchFamily="17" charset="-127"/>
          <a:ea typeface="바탕체" pitchFamily="17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rebuchet MS" pitchFamily="34" charset="0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4" descr="표지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525" y="7938"/>
            <a:ext cx="9180513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238250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윈도우 개인 방화벽 미사용 </a:t>
            </a:r>
            <a:r>
              <a:rPr lang="en-US" altLang="ko-KR">
                <a:solidFill>
                  <a:schemeClr val="tx1"/>
                </a:solidFill>
              </a:rPr>
              <a:t/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메시지 해결방안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1371600" y="6308725"/>
            <a:ext cx="6400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ko-KR" altLang="en-US" sz="2000">
                <a:solidFill>
                  <a:srgbClr val="FFFFCC"/>
                </a:solidFill>
                <a:latin typeface="HY헤드라인M" pitchFamily="18" charset="-127"/>
                <a:ea typeface="HY헤드라인M" pitchFamily="18" charset="-127"/>
              </a:rPr>
              <a:t>한국교육학술정보원</a:t>
            </a:r>
            <a:endParaRPr lang="en-US" altLang="ko-KR" sz="2000">
              <a:solidFill>
                <a:srgbClr val="FFFF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5" name="그림 3" descr="keris C.I 컬러_2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8750" t="35417" r="17708" b="36458"/>
          <a:stretch>
            <a:fillRect/>
          </a:stretch>
        </p:blipFill>
        <p:spPr bwMode="auto">
          <a:xfrm>
            <a:off x="7648575" y="260350"/>
            <a:ext cx="12446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50" y="115888"/>
            <a:ext cx="20875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87450" y="908050"/>
            <a:ext cx="52117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원격업무지원 서비스 접속  해결방안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179388" y="908050"/>
            <a:ext cx="8713787" cy="568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ko-KR" sz="18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endParaRPr lang="ko-KR" altLang="en-US" sz="18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88" y="203200"/>
            <a:ext cx="8229600" cy="417513"/>
          </a:xfrm>
        </p:spPr>
        <p:txBody>
          <a:bodyPr/>
          <a:lstStyle/>
          <a:p>
            <a:r>
              <a:rPr lang="en-US" altLang="ko-KR" sz="1800" smtClean="0">
                <a:latin typeface="HY울릉도M" pitchFamily="18" charset="-127"/>
                <a:ea typeface="HY울릉도M" pitchFamily="18" charset="-127"/>
              </a:rPr>
              <a:t>1.</a:t>
            </a:r>
            <a:r>
              <a:rPr lang="ko-KR" altLang="en-US" sz="1800" smtClean="0">
                <a:latin typeface="HY울릉도M" pitchFamily="18" charset="-127"/>
                <a:ea typeface="HY울릉도M" pitchFamily="18" charset="-127"/>
              </a:rPr>
              <a:t> 사용자 </a:t>
            </a:r>
            <a:r>
              <a:rPr lang="en-US" altLang="ko-KR" sz="1800" smtClean="0">
                <a:latin typeface="HY울릉도M" pitchFamily="18" charset="-127"/>
                <a:ea typeface="HY울릉도M" pitchFamily="18" charset="-127"/>
              </a:rPr>
              <a:t>PC </a:t>
            </a:r>
            <a:r>
              <a:rPr lang="ko-KR" altLang="en-US" sz="1800" smtClean="0">
                <a:latin typeface="HY울릉도M" pitchFamily="18" charset="-127"/>
                <a:ea typeface="HY울릉도M" pitchFamily="18" charset="-127"/>
              </a:rPr>
              <a:t>윈도우 개인 방화벽 미사용시 서비스 제한 되는 경우 </a:t>
            </a:r>
          </a:p>
        </p:txBody>
      </p:sp>
      <p:sp>
        <p:nvSpPr>
          <p:cNvPr id="1638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 </a:t>
            </a:r>
            <a:r>
              <a:rPr lang="en-US" altLang="ko-KR" smtClean="0"/>
              <a:t>- </a:t>
            </a:r>
            <a:fld id="{B8A3000E-AA81-4602-BEBF-7F82BA8655DB}" type="slidenum">
              <a:rPr lang="en-US" altLang="ko-KR" smtClean="0"/>
              <a:pPr/>
              <a:t>1</a:t>
            </a:fld>
            <a:r>
              <a:rPr lang="en-US" altLang="ko-KR" smtClean="0"/>
              <a:t> -  </a:t>
            </a:r>
          </a:p>
        </p:txBody>
      </p:sp>
      <p:cxnSp>
        <p:nvCxnSpPr>
          <p:cNvPr id="16389" name="직선 연결선 12"/>
          <p:cNvCxnSpPr>
            <a:cxnSpLocks noChangeShapeType="1"/>
          </p:cNvCxnSpPr>
          <p:nvPr/>
        </p:nvCxnSpPr>
        <p:spPr bwMode="auto">
          <a:xfrm>
            <a:off x="144463" y="692150"/>
            <a:ext cx="8891587" cy="0"/>
          </a:xfrm>
          <a:prstGeom prst="line">
            <a:avLst/>
          </a:prstGeom>
          <a:noFill/>
          <a:ln w="38100" algn="ctr">
            <a:solidFill>
              <a:srgbClr val="969696"/>
            </a:solidFill>
            <a:round/>
            <a:headEnd/>
            <a:tailEnd/>
          </a:ln>
        </p:spPr>
      </p:cxnSp>
      <p:pic>
        <p:nvPicPr>
          <p:cNvPr id="1027" name="Picture 3" descr="C:\Users\khjung\Desktop\윈도우방화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612387" cy="1800200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684213" y="4724400"/>
            <a:ext cx="7704137" cy="1622425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999900"/>
            </a:prstShdw>
          </a:effectLst>
        </p:spPr>
        <p:txBody>
          <a:bodyPr lIns="18000" tIns="10800" rIns="18000" bIns="10800">
            <a:spAutoFit/>
          </a:bodyPr>
          <a:lstStyle/>
          <a:p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1.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윈도우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XP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사용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PC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의 경우 </a:t>
            </a:r>
            <a:endParaRPr lang="en-US" altLang="ko-KR" sz="160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      o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시작 → 제어판 → 윈도우 방화벽 → </a:t>
            </a:r>
            <a:r>
              <a:rPr lang="ko-KR" altLang="en-US" sz="200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사용 선택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후 확인 버튼 누름</a:t>
            </a:r>
            <a:endParaRPr lang="en-US" altLang="ko-KR" sz="1600">
              <a:latin typeface="HY울릉도M" pitchFamily="18" charset="-127"/>
              <a:ea typeface="HY울릉도M" pitchFamily="18" charset="-127"/>
            </a:endParaRPr>
          </a:p>
          <a:p>
            <a:endParaRPr lang="en-US" altLang="ko-KR" sz="160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   2.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윈도우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7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사용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PC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의 경우</a:t>
            </a:r>
            <a:endParaRPr lang="en-US" altLang="ko-KR" sz="160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      o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시작 → 제어판 → 시스템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보안  → 방화벽 상태 →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‘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방화벽 설정 또는 해지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’</a:t>
            </a:r>
          </a:p>
          <a:p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       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 메뉴 선택 → </a:t>
            </a:r>
            <a:r>
              <a:rPr lang="ko-KR" altLang="en-US" sz="200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사용 선택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 후 확인 버튼 누름</a:t>
            </a:r>
            <a:endParaRPr lang="en-US" altLang="ko-KR" sz="14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92138" y="981075"/>
            <a:ext cx="75088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9900"/>
            </a:prstShdw>
          </a:effectLst>
        </p:spPr>
        <p:txBody>
          <a:bodyPr lIns="18000" tIns="10800" rIns="18000" bIns="10800">
            <a:spAutoFit/>
          </a:bodyPr>
          <a:lstStyle/>
          <a:p>
            <a:pPr marL="342900" indent="-342900">
              <a:defRPr/>
            </a:pP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O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사용자 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PC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에서 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Windows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개인 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PC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방화벽을 사용하지 않으면 로그인 하실 수</a:t>
            </a:r>
            <a:endParaRPr lang="en-US" altLang="ko-KR" sz="1600" dirty="0">
              <a:latin typeface="HY울릉도M" pitchFamily="18" charset="-127"/>
              <a:ea typeface="HY울릉도M" pitchFamily="18" charset="-127"/>
            </a:endParaRPr>
          </a:p>
          <a:p>
            <a:pPr marL="342900" indent="-342900">
              <a:defRPr/>
            </a:pP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  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없습니다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   </a:t>
            </a:r>
            <a:endParaRPr lang="en-US" altLang="ko-KR" sz="1600" dirty="0">
              <a:latin typeface="HY울릉도M" pitchFamily="18" charset="-127"/>
              <a:ea typeface="HY울릉도M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     →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사용자 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PC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에 </a:t>
            </a:r>
            <a:r>
              <a:rPr lang="ko-KR" altLang="en-US" sz="160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윈도우 개인 방화벽 미사용시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접속차단 </a:t>
            </a:r>
            <a:r>
              <a:rPr lang="ko-KR" altLang="en-US" sz="1600" dirty="0" err="1">
                <a:latin typeface="HY울릉도M" pitchFamily="18" charset="-127"/>
                <a:ea typeface="HY울릉도M" pitchFamily="18" charset="-127"/>
              </a:rPr>
              <a:t>팝업창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보임  </a:t>
            </a:r>
          </a:p>
          <a:p>
            <a:pPr>
              <a:defRPr/>
            </a:pP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</a:t>
            </a:r>
            <a:endParaRPr lang="en-US" altLang="ko-KR" sz="16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6393" name="아래쪽 화살표 8"/>
          <p:cNvSpPr>
            <a:spLocks noChangeArrowheads="1"/>
          </p:cNvSpPr>
          <p:nvPr/>
        </p:nvSpPr>
        <p:spPr bwMode="auto">
          <a:xfrm>
            <a:off x="3132138" y="3860800"/>
            <a:ext cx="2879725" cy="7921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ko-KR" altLang="en-US" sz="1800">
                <a:latin typeface="HY헤드라인M" pitchFamily="18" charset="-127"/>
                <a:ea typeface="HY헤드라인M" pitchFamily="18" charset="-127"/>
              </a:rPr>
              <a:t>해결방법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214313" y="785813"/>
            <a:ext cx="8750300" cy="5738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ko-KR" altLang="en-US" sz="18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1" name="TextBox 15"/>
          <p:cNvSpPr txBox="1">
            <a:spLocks noChangeArrowheads="1"/>
          </p:cNvSpPr>
          <p:nvPr/>
        </p:nvSpPr>
        <p:spPr bwMode="auto">
          <a:xfrm>
            <a:off x="684213" y="1557338"/>
            <a:ext cx="44338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① 윈도우           시작키 누른 후 제어판 이동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88" y="203200"/>
            <a:ext cx="8229600" cy="417513"/>
          </a:xfrm>
        </p:spPr>
        <p:txBody>
          <a:bodyPr/>
          <a:lstStyle/>
          <a:p>
            <a:r>
              <a:rPr lang="en-US" altLang="ko-KR" sz="1800" smtClean="0">
                <a:latin typeface="HY울릉도M" pitchFamily="18" charset="-127"/>
                <a:ea typeface="HY울릉도M" pitchFamily="18" charset="-127"/>
              </a:rPr>
              <a:t>1.WindowsXP </a:t>
            </a:r>
            <a:r>
              <a:rPr lang="ko-KR" altLang="en-US" sz="1800" smtClean="0">
                <a:latin typeface="HY울릉도M" pitchFamily="18" charset="-127"/>
                <a:ea typeface="HY울릉도M" pitchFamily="18" charset="-127"/>
              </a:rPr>
              <a:t>사용</a:t>
            </a:r>
            <a:r>
              <a:rPr lang="en-US" altLang="ko-KR" sz="1800" smtClean="0">
                <a:latin typeface="HY울릉도M" pitchFamily="18" charset="-127"/>
                <a:ea typeface="HY울릉도M" pitchFamily="18" charset="-127"/>
              </a:rPr>
              <a:t> PC </a:t>
            </a:r>
            <a:r>
              <a:rPr lang="ko-KR" altLang="en-US" sz="1800" smtClean="0">
                <a:latin typeface="HY울릉도M" pitchFamily="18" charset="-127"/>
                <a:ea typeface="HY울릉도M" pitchFamily="18" charset="-127"/>
              </a:rPr>
              <a:t>해결 방법  </a:t>
            </a:r>
          </a:p>
        </p:txBody>
      </p:sp>
      <p:sp>
        <p:nvSpPr>
          <p:cNvPr id="17413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 </a:t>
            </a:r>
            <a:r>
              <a:rPr lang="en-US" altLang="ko-KR" smtClean="0"/>
              <a:t>- </a:t>
            </a:r>
            <a:fld id="{D81F58B8-6AA1-4D1D-A9ED-99C7959AD71A}" type="slidenum">
              <a:rPr lang="en-US" altLang="ko-KR" smtClean="0"/>
              <a:pPr/>
              <a:t>2</a:t>
            </a:fld>
            <a:r>
              <a:rPr lang="en-US" altLang="ko-KR" smtClean="0"/>
              <a:t> -  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539750" y="981075"/>
            <a:ext cx="7194550" cy="2682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9900"/>
            </a:prstShdw>
          </a:effectLst>
        </p:spPr>
        <p:txBody>
          <a:bodyPr lIns="18000" tIns="10800" rIns="18000" bIns="10800">
            <a:spAutoFit/>
          </a:bodyPr>
          <a:lstStyle/>
          <a:p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O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사용자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PC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OS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가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Windows XP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인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경우 해결방법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 </a:t>
            </a:r>
          </a:p>
        </p:txBody>
      </p:sp>
      <p:cxnSp>
        <p:nvCxnSpPr>
          <p:cNvPr id="17415" name="직선 연결선 12"/>
          <p:cNvCxnSpPr>
            <a:cxnSpLocks noChangeShapeType="1"/>
          </p:cNvCxnSpPr>
          <p:nvPr/>
        </p:nvCxnSpPr>
        <p:spPr bwMode="auto">
          <a:xfrm>
            <a:off x="144463" y="692150"/>
            <a:ext cx="8891587" cy="0"/>
          </a:xfrm>
          <a:prstGeom prst="line">
            <a:avLst/>
          </a:prstGeom>
          <a:noFill/>
          <a:ln w="38100" algn="ctr">
            <a:solidFill>
              <a:srgbClr val="969696"/>
            </a:solidFill>
            <a:round/>
            <a:headEnd/>
            <a:tailEnd/>
          </a:ln>
        </p:spPr>
      </p:cxnSp>
      <p:sp>
        <p:nvSpPr>
          <p:cNvPr id="17416" name="TextBox 17"/>
          <p:cNvSpPr txBox="1">
            <a:spLocks noChangeArrowheads="1"/>
          </p:cNvSpPr>
          <p:nvPr/>
        </p:nvSpPr>
        <p:spPr bwMode="auto">
          <a:xfrm>
            <a:off x="684213" y="2060575"/>
            <a:ext cx="23066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② 윈도우 방화벽 선택 </a:t>
            </a: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4356100" y="2060575"/>
            <a:ext cx="2717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③ 방화벽 사용 선택후 확인</a:t>
            </a:r>
          </a:p>
        </p:txBody>
      </p:sp>
      <p:pic>
        <p:nvPicPr>
          <p:cNvPr id="17418" name="Picture 2" descr="C:\Users\khjung\Desktop\새 폴더\st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614488"/>
            <a:ext cx="6477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 descr="C:\Users\khjung\Desktop\fw-o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636838"/>
            <a:ext cx="4032250" cy="3529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" descr="C:\Users\khjung\Desktop\xp제어판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2636838"/>
            <a:ext cx="3848100" cy="3529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421" name="오른쪽 화살표 14"/>
          <p:cNvSpPr>
            <a:spLocks noChangeArrowheads="1"/>
          </p:cNvSpPr>
          <p:nvPr/>
        </p:nvSpPr>
        <p:spPr bwMode="auto">
          <a:xfrm>
            <a:off x="3851275" y="4221163"/>
            <a:ext cx="1152525" cy="503237"/>
          </a:xfrm>
          <a:prstGeom prst="rightArrow">
            <a:avLst>
              <a:gd name="adj1" fmla="val 50000"/>
              <a:gd name="adj2" fmla="val 50099"/>
            </a:avLst>
          </a:prstGeom>
          <a:solidFill>
            <a:srgbClr val="FF006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214313" y="785813"/>
            <a:ext cx="8678862" cy="5738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ko-KR" altLang="en-US" sz="18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TextBox 15"/>
          <p:cNvSpPr txBox="1">
            <a:spLocks noChangeArrowheads="1"/>
          </p:cNvSpPr>
          <p:nvPr/>
        </p:nvSpPr>
        <p:spPr bwMode="auto">
          <a:xfrm>
            <a:off x="684213" y="1557338"/>
            <a:ext cx="42275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① 윈도우        시작키 누른 후 제어판 이동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88" y="203200"/>
            <a:ext cx="8229600" cy="417513"/>
          </a:xfrm>
        </p:spPr>
        <p:txBody>
          <a:bodyPr/>
          <a:lstStyle/>
          <a:p>
            <a:r>
              <a:rPr lang="en-US" altLang="ko-KR" sz="1800" smtClean="0">
                <a:latin typeface="HY울릉도M" pitchFamily="18" charset="-127"/>
                <a:ea typeface="HY울릉도M" pitchFamily="18" charset="-127"/>
              </a:rPr>
              <a:t>2. Windows7 </a:t>
            </a:r>
            <a:r>
              <a:rPr lang="ko-KR" altLang="en-US" sz="1800" smtClean="0">
                <a:latin typeface="HY울릉도M" pitchFamily="18" charset="-127"/>
                <a:ea typeface="HY울릉도M" pitchFamily="18" charset="-127"/>
              </a:rPr>
              <a:t>사용 </a:t>
            </a:r>
            <a:r>
              <a:rPr lang="en-US" altLang="ko-KR" sz="1800" smtClean="0">
                <a:latin typeface="HY울릉도M" pitchFamily="18" charset="-127"/>
                <a:ea typeface="HY울릉도M" pitchFamily="18" charset="-127"/>
              </a:rPr>
              <a:t>PC </a:t>
            </a:r>
            <a:r>
              <a:rPr lang="ko-KR" altLang="en-US" sz="1800" smtClean="0">
                <a:latin typeface="HY울릉도M" pitchFamily="18" charset="-127"/>
                <a:ea typeface="HY울릉도M" pitchFamily="18" charset="-127"/>
              </a:rPr>
              <a:t>해결 방법  </a:t>
            </a: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 </a:t>
            </a:r>
            <a:r>
              <a:rPr lang="en-US" altLang="ko-KR" smtClean="0"/>
              <a:t>- </a:t>
            </a:r>
            <a:fld id="{1E673B63-790F-41DF-86EB-BF05D97C7324}" type="slidenum">
              <a:rPr lang="en-US" altLang="ko-KR" smtClean="0"/>
              <a:pPr/>
              <a:t>3</a:t>
            </a:fld>
            <a:r>
              <a:rPr lang="en-US" altLang="ko-KR" smtClean="0"/>
              <a:t> -  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539750" y="981075"/>
            <a:ext cx="7194550" cy="2682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9900"/>
            </a:prstShdw>
          </a:effectLst>
        </p:spPr>
        <p:txBody>
          <a:bodyPr lIns="18000" tIns="10800" rIns="18000" bIns="10800">
            <a:spAutoFit/>
          </a:bodyPr>
          <a:lstStyle/>
          <a:p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O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사용자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PC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OS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가 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Windows7 </a:t>
            </a:r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경우 해결방법</a:t>
            </a:r>
            <a:r>
              <a:rPr lang="en-US" altLang="ko-KR" sz="1600">
                <a:latin typeface="HY울릉도M" pitchFamily="18" charset="-127"/>
                <a:ea typeface="HY울릉도M" pitchFamily="18" charset="-127"/>
              </a:rPr>
              <a:t> </a:t>
            </a:r>
          </a:p>
        </p:txBody>
      </p:sp>
      <p:cxnSp>
        <p:nvCxnSpPr>
          <p:cNvPr id="18439" name="직선 연결선 12"/>
          <p:cNvCxnSpPr>
            <a:cxnSpLocks noChangeShapeType="1"/>
          </p:cNvCxnSpPr>
          <p:nvPr/>
        </p:nvCxnSpPr>
        <p:spPr bwMode="auto">
          <a:xfrm>
            <a:off x="144463" y="692150"/>
            <a:ext cx="8891587" cy="0"/>
          </a:xfrm>
          <a:prstGeom prst="line">
            <a:avLst/>
          </a:prstGeom>
          <a:noFill/>
          <a:ln w="38100" algn="ctr">
            <a:solidFill>
              <a:srgbClr val="969696"/>
            </a:solidFill>
            <a:round/>
            <a:headEnd/>
            <a:tailEnd/>
          </a:ln>
        </p:spPr>
      </p:cxn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557338"/>
            <a:ext cx="4318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khjung\Desktop\시스템보안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2420938"/>
            <a:ext cx="3803650" cy="1728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3" descr="C:\Users\khjung\Desktop\방화벽확인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420938"/>
            <a:ext cx="3816350" cy="1731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443" name="TextBox 17"/>
          <p:cNvSpPr txBox="1">
            <a:spLocks noChangeArrowheads="1"/>
          </p:cNvSpPr>
          <p:nvPr/>
        </p:nvSpPr>
        <p:spPr bwMode="auto">
          <a:xfrm>
            <a:off x="684213" y="2060575"/>
            <a:ext cx="2101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② 시스템 보안 선택 </a:t>
            </a:r>
          </a:p>
        </p:txBody>
      </p:sp>
      <p:sp>
        <p:nvSpPr>
          <p:cNvPr id="18444" name="TextBox 18"/>
          <p:cNvSpPr txBox="1">
            <a:spLocks noChangeArrowheads="1"/>
          </p:cNvSpPr>
          <p:nvPr/>
        </p:nvSpPr>
        <p:spPr bwMode="auto">
          <a:xfrm>
            <a:off x="4356100" y="2060575"/>
            <a:ext cx="2033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③ 방화벽 상태 확인</a:t>
            </a:r>
          </a:p>
        </p:txBody>
      </p:sp>
      <p:sp>
        <p:nvSpPr>
          <p:cNvPr id="18445" name="TextBox 19"/>
          <p:cNvSpPr txBox="1">
            <a:spLocks noChangeArrowheads="1"/>
          </p:cNvSpPr>
          <p:nvPr/>
        </p:nvSpPr>
        <p:spPr bwMode="auto">
          <a:xfrm>
            <a:off x="684213" y="4149725"/>
            <a:ext cx="31956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④ 윈도우 방화벽 설정 또는 해지</a:t>
            </a:r>
          </a:p>
        </p:txBody>
      </p:sp>
      <p:sp>
        <p:nvSpPr>
          <p:cNvPr id="18446" name="TextBox 20"/>
          <p:cNvSpPr txBox="1">
            <a:spLocks noChangeArrowheads="1"/>
          </p:cNvSpPr>
          <p:nvPr/>
        </p:nvSpPr>
        <p:spPr bwMode="auto">
          <a:xfrm>
            <a:off x="4427538" y="4149725"/>
            <a:ext cx="37449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울릉도M" pitchFamily="18" charset="-127"/>
                <a:ea typeface="HY울릉도M" pitchFamily="18" charset="-127"/>
              </a:rPr>
              <a:t>⑤ 윈도우 방화벽 사용 함 선택 후 확인</a:t>
            </a:r>
          </a:p>
        </p:txBody>
      </p:sp>
      <p:pic>
        <p:nvPicPr>
          <p:cNvPr id="22" name="Picture 4" descr="C:\Users\khjung\Desktop\방화벽설정해제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188" y="4508500"/>
            <a:ext cx="3816350" cy="187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" descr="C:\Users\khjung\Desktop\설정사용자 지정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6463" y="4508500"/>
            <a:ext cx="3743325" cy="188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449" name="오른쪽 화살표 23"/>
          <p:cNvSpPr>
            <a:spLocks noChangeArrowheads="1"/>
          </p:cNvSpPr>
          <p:nvPr/>
        </p:nvSpPr>
        <p:spPr bwMode="auto">
          <a:xfrm>
            <a:off x="4067175" y="3573463"/>
            <a:ext cx="936625" cy="360362"/>
          </a:xfrm>
          <a:prstGeom prst="rightArrow">
            <a:avLst>
              <a:gd name="adj1" fmla="val 50000"/>
              <a:gd name="adj2" fmla="val 49985"/>
            </a:avLst>
          </a:prstGeom>
          <a:solidFill>
            <a:srgbClr val="FF006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 sz="1800"/>
          </a:p>
        </p:txBody>
      </p:sp>
      <p:sp>
        <p:nvSpPr>
          <p:cNvPr id="18450" name="오른쪽 화살표 24"/>
          <p:cNvSpPr>
            <a:spLocks noChangeArrowheads="1"/>
          </p:cNvSpPr>
          <p:nvPr/>
        </p:nvSpPr>
        <p:spPr bwMode="auto">
          <a:xfrm>
            <a:off x="4067175" y="5876925"/>
            <a:ext cx="936625" cy="360363"/>
          </a:xfrm>
          <a:prstGeom prst="rightArrow">
            <a:avLst>
              <a:gd name="adj1" fmla="val 50000"/>
              <a:gd name="adj2" fmla="val 49985"/>
            </a:avLst>
          </a:prstGeom>
          <a:solidFill>
            <a:srgbClr val="FF006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바탕체"/>
        <a:ea typeface="바탕체"/>
        <a:cs typeface=""/>
      </a:majorFont>
      <a:minorFont>
        <a:latin typeface="바탕체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12335</TotalTime>
  <Words>202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굴림</vt:lpstr>
      <vt:lpstr>Arial</vt:lpstr>
      <vt:lpstr>Trebuchet MS</vt:lpstr>
      <vt:lpstr>돋움</vt:lpstr>
      <vt:lpstr>맑은 고딕</vt:lpstr>
      <vt:lpstr>바탕체</vt:lpstr>
      <vt:lpstr>HY헤드라인M</vt:lpstr>
      <vt:lpstr>HY견고딕</vt:lpstr>
      <vt:lpstr>HY울릉도M</vt:lpstr>
      <vt:lpstr>기본 디자인</vt:lpstr>
      <vt:lpstr>윈도우 개인 방화벽 미사용  메시지 해결방안</vt:lpstr>
      <vt:lpstr>1. 사용자 PC 윈도우 개인 방화벽 미사용시 서비스 제한 되는 경우 </vt:lpstr>
      <vt:lpstr>1.WindowsXP 사용 PC 해결 방법  </vt:lpstr>
      <vt:lpstr>2. Windows7 사용 PC 해결 방법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최무열</dc:creator>
  <cp:lastModifiedBy>khjung</cp:lastModifiedBy>
  <cp:revision>1194</cp:revision>
  <cp:lastPrinted>2011-05-11T08:26:15Z</cp:lastPrinted>
  <dcterms:created xsi:type="dcterms:W3CDTF">2010-11-11T08:43:18Z</dcterms:created>
  <dcterms:modified xsi:type="dcterms:W3CDTF">2011-12-01T08:02:05Z</dcterms:modified>
</cp:coreProperties>
</file>