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3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014C9F-A1B0-4DB2-9CE3-70092D2EB85F}" type="doc">
      <dgm:prSet loTypeId="urn:microsoft.com/office/officeart/2005/8/layout/hChevron3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FF9A881-7CCA-4C51-937F-17AD26D111AF}">
      <dgm:prSet/>
      <dgm:spPr/>
      <dgm:t>
        <a:bodyPr/>
        <a:lstStyle/>
        <a:p>
          <a:pPr rtl="0"/>
          <a:r>
            <a:rPr lang="en-US" b="1" dirty="0" smtClean="0"/>
            <a:t>Why Python</a:t>
          </a:r>
          <a:endParaRPr lang="en-US" dirty="0"/>
        </a:p>
      </dgm:t>
    </dgm:pt>
    <dgm:pt modelId="{AD2A0BB1-353A-48E1-9AE7-7D661C999619}" type="parTrans" cxnId="{23933CDA-1C8F-460C-B8E3-227C820BE0F7}">
      <dgm:prSet/>
      <dgm:spPr/>
      <dgm:t>
        <a:bodyPr/>
        <a:lstStyle/>
        <a:p>
          <a:endParaRPr lang="en-US"/>
        </a:p>
      </dgm:t>
    </dgm:pt>
    <dgm:pt modelId="{A730FE42-7FBE-412C-A535-FA186399DBB9}" type="sibTrans" cxnId="{23933CDA-1C8F-460C-B8E3-227C820BE0F7}">
      <dgm:prSet/>
      <dgm:spPr/>
      <dgm:t>
        <a:bodyPr/>
        <a:lstStyle/>
        <a:p>
          <a:endParaRPr lang="en-US"/>
        </a:p>
      </dgm:t>
    </dgm:pt>
    <dgm:pt modelId="{A64B4CFB-DFA9-4172-918E-6CAE0D5F4A22}">
      <dgm:prSet/>
      <dgm:spPr/>
      <dgm:t>
        <a:bodyPr/>
        <a:lstStyle/>
        <a:p>
          <a:pPr rtl="0"/>
          <a:r>
            <a:rPr lang="en-US" b="1" dirty="0" smtClean="0"/>
            <a:t>Basic Concepts</a:t>
          </a:r>
          <a:endParaRPr lang="en-US" dirty="0"/>
        </a:p>
      </dgm:t>
    </dgm:pt>
    <dgm:pt modelId="{E3D3933F-95D1-49EC-885A-F98F015A68C1}" type="parTrans" cxnId="{BA027EB9-CC79-4357-89CE-670D09D44086}">
      <dgm:prSet/>
      <dgm:spPr/>
      <dgm:t>
        <a:bodyPr/>
        <a:lstStyle/>
        <a:p>
          <a:endParaRPr lang="en-US"/>
        </a:p>
      </dgm:t>
    </dgm:pt>
    <dgm:pt modelId="{550FD14A-BABF-452B-84F7-48ACE8C197AF}" type="sibTrans" cxnId="{BA027EB9-CC79-4357-89CE-670D09D44086}">
      <dgm:prSet/>
      <dgm:spPr/>
      <dgm:t>
        <a:bodyPr/>
        <a:lstStyle/>
        <a:p>
          <a:endParaRPr lang="en-US"/>
        </a:p>
      </dgm:t>
    </dgm:pt>
    <dgm:pt modelId="{75062B05-75A3-417C-9683-66214E1FADBD}">
      <dgm:prSet/>
      <dgm:spPr/>
      <dgm:t>
        <a:bodyPr/>
        <a:lstStyle/>
        <a:p>
          <a:pPr rtl="0"/>
          <a:r>
            <a:rPr lang="en-US" b="1" dirty="0" smtClean="0"/>
            <a:t>2 – Days Workshop</a:t>
          </a:r>
          <a:endParaRPr lang="en-US" dirty="0"/>
        </a:p>
      </dgm:t>
    </dgm:pt>
    <dgm:pt modelId="{1A41C3B1-8939-44A9-A075-A4A677D3D1A5}" type="parTrans" cxnId="{C56CE378-DE9A-4447-BB1F-FF6899F2EB7C}">
      <dgm:prSet/>
      <dgm:spPr/>
      <dgm:t>
        <a:bodyPr/>
        <a:lstStyle/>
        <a:p>
          <a:endParaRPr lang="en-US"/>
        </a:p>
      </dgm:t>
    </dgm:pt>
    <dgm:pt modelId="{FA1A8D7A-6A4E-4362-85A1-F10BFCAD8629}" type="sibTrans" cxnId="{C56CE378-DE9A-4447-BB1F-FF6899F2EB7C}">
      <dgm:prSet/>
      <dgm:spPr/>
      <dgm:t>
        <a:bodyPr/>
        <a:lstStyle/>
        <a:p>
          <a:endParaRPr lang="en-US"/>
        </a:p>
      </dgm:t>
    </dgm:pt>
    <dgm:pt modelId="{B6DAD6A7-4320-482E-846B-0C649C199B30}">
      <dgm:prSet/>
      <dgm:spPr/>
      <dgm:t>
        <a:bodyPr/>
        <a:lstStyle/>
        <a:p>
          <a:pPr rtl="0"/>
          <a:r>
            <a:rPr lang="en-US" b="1" dirty="0" smtClean="0"/>
            <a:t>Frequent Applications of Python</a:t>
          </a:r>
          <a:endParaRPr lang="en-US" dirty="0"/>
        </a:p>
      </dgm:t>
    </dgm:pt>
    <dgm:pt modelId="{F1B4B4AC-05B6-4C76-B741-40A45F9264B5}" type="parTrans" cxnId="{E884241F-926B-4816-80D2-0DC1155E3294}">
      <dgm:prSet/>
      <dgm:spPr/>
      <dgm:t>
        <a:bodyPr/>
        <a:lstStyle/>
        <a:p>
          <a:endParaRPr lang="en-US"/>
        </a:p>
      </dgm:t>
    </dgm:pt>
    <dgm:pt modelId="{0DF11D05-F5E7-428C-A0E9-AC02EE27B9C0}" type="sibTrans" cxnId="{E884241F-926B-4816-80D2-0DC1155E3294}">
      <dgm:prSet/>
      <dgm:spPr/>
      <dgm:t>
        <a:bodyPr/>
        <a:lstStyle/>
        <a:p>
          <a:endParaRPr lang="en-US"/>
        </a:p>
      </dgm:t>
    </dgm:pt>
    <dgm:pt modelId="{E3733C68-6A58-4D8A-A730-0B8E4BD36E08}">
      <dgm:prSet/>
      <dgm:spPr/>
      <dgm:t>
        <a:bodyPr/>
        <a:lstStyle/>
        <a:p>
          <a:pPr rtl="0"/>
          <a:r>
            <a:rPr lang="en-US" b="1" dirty="0" smtClean="0"/>
            <a:t>A Competition</a:t>
          </a:r>
          <a:endParaRPr lang="en-US" dirty="0"/>
        </a:p>
      </dgm:t>
    </dgm:pt>
    <dgm:pt modelId="{8E409A54-6B53-4F85-90F0-085811906B52}" type="parTrans" cxnId="{3BAAA542-4AD2-4F99-8CDB-0BD576384B85}">
      <dgm:prSet/>
      <dgm:spPr/>
      <dgm:t>
        <a:bodyPr/>
        <a:lstStyle/>
        <a:p>
          <a:endParaRPr lang="en-US"/>
        </a:p>
      </dgm:t>
    </dgm:pt>
    <dgm:pt modelId="{EC552CF1-C830-4154-86E5-3EEAF51EC7B3}" type="sibTrans" cxnId="{3BAAA542-4AD2-4F99-8CDB-0BD576384B85}">
      <dgm:prSet/>
      <dgm:spPr/>
      <dgm:t>
        <a:bodyPr/>
        <a:lstStyle/>
        <a:p>
          <a:endParaRPr lang="en-US"/>
        </a:p>
      </dgm:t>
    </dgm:pt>
    <dgm:pt modelId="{C8381E2B-30AD-4D16-8D34-95163FE3397E}" type="pres">
      <dgm:prSet presAssocID="{88014C9F-A1B0-4DB2-9CE3-70092D2EB85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761A77-0A0B-49F2-B7F9-D028B76F9445}" type="pres">
      <dgm:prSet presAssocID="{FFF9A881-7CCA-4C51-937F-17AD26D111AF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93B99E-1FA1-4C75-97AC-B769C4682026}" type="pres">
      <dgm:prSet presAssocID="{A730FE42-7FBE-412C-A535-FA186399DBB9}" presName="parSpace" presStyleCnt="0"/>
      <dgm:spPr/>
    </dgm:pt>
    <dgm:pt modelId="{FB1C1B7B-28B3-4BDD-914E-8F8CD7D6B1DA}" type="pres">
      <dgm:prSet presAssocID="{A64B4CFB-DFA9-4172-918E-6CAE0D5F4A22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8DA28A-5A20-4A80-8E4E-4148D1603F4C}" type="pres">
      <dgm:prSet presAssocID="{550FD14A-BABF-452B-84F7-48ACE8C197AF}" presName="parSpace" presStyleCnt="0"/>
      <dgm:spPr/>
    </dgm:pt>
    <dgm:pt modelId="{A40019D3-FE09-4FE4-B7C0-2776D20409AD}" type="pres">
      <dgm:prSet presAssocID="{75062B05-75A3-417C-9683-66214E1FADBD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53147C-68ED-454F-B2A6-79AA0D096770}" type="pres">
      <dgm:prSet presAssocID="{FA1A8D7A-6A4E-4362-85A1-F10BFCAD8629}" presName="parSpace" presStyleCnt="0"/>
      <dgm:spPr/>
    </dgm:pt>
    <dgm:pt modelId="{1C37655C-E51A-4FF0-996B-838F93BCA2B6}" type="pres">
      <dgm:prSet presAssocID="{B6DAD6A7-4320-482E-846B-0C649C199B30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601A7E-A308-4C9A-80F3-DD1B60635E32}" type="pres">
      <dgm:prSet presAssocID="{0DF11D05-F5E7-428C-A0E9-AC02EE27B9C0}" presName="parSpace" presStyleCnt="0"/>
      <dgm:spPr/>
    </dgm:pt>
    <dgm:pt modelId="{99950DA4-E3B3-43E8-AB1C-E867202E47CE}" type="pres">
      <dgm:prSet presAssocID="{E3733C68-6A58-4D8A-A730-0B8E4BD36E08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933CDA-1C8F-460C-B8E3-227C820BE0F7}" srcId="{88014C9F-A1B0-4DB2-9CE3-70092D2EB85F}" destId="{FFF9A881-7CCA-4C51-937F-17AD26D111AF}" srcOrd="0" destOrd="0" parTransId="{AD2A0BB1-353A-48E1-9AE7-7D661C999619}" sibTransId="{A730FE42-7FBE-412C-A535-FA186399DBB9}"/>
    <dgm:cxn modelId="{AC786AEF-E99A-4774-A34A-0FA12B9609F1}" type="presOf" srcId="{88014C9F-A1B0-4DB2-9CE3-70092D2EB85F}" destId="{C8381E2B-30AD-4D16-8D34-95163FE3397E}" srcOrd="0" destOrd="0" presId="urn:microsoft.com/office/officeart/2005/8/layout/hChevron3"/>
    <dgm:cxn modelId="{3BAAA542-4AD2-4F99-8CDB-0BD576384B85}" srcId="{88014C9F-A1B0-4DB2-9CE3-70092D2EB85F}" destId="{E3733C68-6A58-4D8A-A730-0B8E4BD36E08}" srcOrd="4" destOrd="0" parTransId="{8E409A54-6B53-4F85-90F0-085811906B52}" sibTransId="{EC552CF1-C830-4154-86E5-3EEAF51EC7B3}"/>
    <dgm:cxn modelId="{1C943224-6A2D-418C-ABB9-ECB176E8FCEA}" type="presOf" srcId="{75062B05-75A3-417C-9683-66214E1FADBD}" destId="{A40019D3-FE09-4FE4-B7C0-2776D20409AD}" srcOrd="0" destOrd="0" presId="urn:microsoft.com/office/officeart/2005/8/layout/hChevron3"/>
    <dgm:cxn modelId="{C7079ED9-F61A-4814-A73A-B33BF483526E}" type="presOf" srcId="{B6DAD6A7-4320-482E-846B-0C649C199B30}" destId="{1C37655C-E51A-4FF0-996B-838F93BCA2B6}" srcOrd="0" destOrd="0" presId="urn:microsoft.com/office/officeart/2005/8/layout/hChevron3"/>
    <dgm:cxn modelId="{7F5A9CD6-B48F-43EC-90C5-D6412CA73EDF}" type="presOf" srcId="{E3733C68-6A58-4D8A-A730-0B8E4BD36E08}" destId="{99950DA4-E3B3-43E8-AB1C-E867202E47CE}" srcOrd="0" destOrd="0" presId="urn:microsoft.com/office/officeart/2005/8/layout/hChevron3"/>
    <dgm:cxn modelId="{E884241F-926B-4816-80D2-0DC1155E3294}" srcId="{88014C9F-A1B0-4DB2-9CE3-70092D2EB85F}" destId="{B6DAD6A7-4320-482E-846B-0C649C199B30}" srcOrd="3" destOrd="0" parTransId="{F1B4B4AC-05B6-4C76-B741-40A45F9264B5}" sibTransId="{0DF11D05-F5E7-428C-A0E9-AC02EE27B9C0}"/>
    <dgm:cxn modelId="{BA027EB9-CC79-4357-89CE-670D09D44086}" srcId="{88014C9F-A1B0-4DB2-9CE3-70092D2EB85F}" destId="{A64B4CFB-DFA9-4172-918E-6CAE0D5F4A22}" srcOrd="1" destOrd="0" parTransId="{E3D3933F-95D1-49EC-885A-F98F015A68C1}" sibTransId="{550FD14A-BABF-452B-84F7-48ACE8C197AF}"/>
    <dgm:cxn modelId="{B7C7B231-4A43-494D-ABD6-5059F3A14B3D}" type="presOf" srcId="{A64B4CFB-DFA9-4172-918E-6CAE0D5F4A22}" destId="{FB1C1B7B-28B3-4BDD-914E-8F8CD7D6B1DA}" srcOrd="0" destOrd="0" presId="urn:microsoft.com/office/officeart/2005/8/layout/hChevron3"/>
    <dgm:cxn modelId="{B1C02FD6-EB3A-4FEF-A603-7752C07794B1}" type="presOf" srcId="{FFF9A881-7CCA-4C51-937F-17AD26D111AF}" destId="{3B761A77-0A0B-49F2-B7F9-D028B76F9445}" srcOrd="0" destOrd="0" presId="urn:microsoft.com/office/officeart/2005/8/layout/hChevron3"/>
    <dgm:cxn modelId="{C56CE378-DE9A-4447-BB1F-FF6899F2EB7C}" srcId="{88014C9F-A1B0-4DB2-9CE3-70092D2EB85F}" destId="{75062B05-75A3-417C-9683-66214E1FADBD}" srcOrd="2" destOrd="0" parTransId="{1A41C3B1-8939-44A9-A075-A4A677D3D1A5}" sibTransId="{FA1A8D7A-6A4E-4362-85A1-F10BFCAD8629}"/>
    <dgm:cxn modelId="{F3264700-2CB9-4CEE-A9C7-19C1A0B0AAA2}" type="presParOf" srcId="{C8381E2B-30AD-4D16-8D34-95163FE3397E}" destId="{3B761A77-0A0B-49F2-B7F9-D028B76F9445}" srcOrd="0" destOrd="0" presId="urn:microsoft.com/office/officeart/2005/8/layout/hChevron3"/>
    <dgm:cxn modelId="{1D53DF91-C4CC-4A6E-BD12-B3DC07F4225F}" type="presParOf" srcId="{C8381E2B-30AD-4D16-8D34-95163FE3397E}" destId="{CA93B99E-1FA1-4C75-97AC-B769C4682026}" srcOrd="1" destOrd="0" presId="urn:microsoft.com/office/officeart/2005/8/layout/hChevron3"/>
    <dgm:cxn modelId="{C9601993-84E8-4261-BEF7-D63D36BE7D29}" type="presParOf" srcId="{C8381E2B-30AD-4D16-8D34-95163FE3397E}" destId="{FB1C1B7B-28B3-4BDD-914E-8F8CD7D6B1DA}" srcOrd="2" destOrd="0" presId="urn:microsoft.com/office/officeart/2005/8/layout/hChevron3"/>
    <dgm:cxn modelId="{BAA75251-F5E1-4758-8D7D-D368E57A3F13}" type="presParOf" srcId="{C8381E2B-30AD-4D16-8D34-95163FE3397E}" destId="{648DA28A-5A20-4A80-8E4E-4148D1603F4C}" srcOrd="3" destOrd="0" presId="urn:microsoft.com/office/officeart/2005/8/layout/hChevron3"/>
    <dgm:cxn modelId="{060058C8-98B1-43C5-B6FA-41B8FFD95118}" type="presParOf" srcId="{C8381E2B-30AD-4D16-8D34-95163FE3397E}" destId="{A40019D3-FE09-4FE4-B7C0-2776D20409AD}" srcOrd="4" destOrd="0" presId="urn:microsoft.com/office/officeart/2005/8/layout/hChevron3"/>
    <dgm:cxn modelId="{4861C00D-630C-4ECA-8BE6-03F6F70216DD}" type="presParOf" srcId="{C8381E2B-30AD-4D16-8D34-95163FE3397E}" destId="{7353147C-68ED-454F-B2A6-79AA0D096770}" srcOrd="5" destOrd="0" presId="urn:microsoft.com/office/officeart/2005/8/layout/hChevron3"/>
    <dgm:cxn modelId="{E404A39D-60FD-4DEC-9A9F-A6D1603CC6A8}" type="presParOf" srcId="{C8381E2B-30AD-4D16-8D34-95163FE3397E}" destId="{1C37655C-E51A-4FF0-996B-838F93BCA2B6}" srcOrd="6" destOrd="0" presId="urn:microsoft.com/office/officeart/2005/8/layout/hChevron3"/>
    <dgm:cxn modelId="{769C7E02-264E-4919-B008-94308289051D}" type="presParOf" srcId="{C8381E2B-30AD-4D16-8D34-95163FE3397E}" destId="{3D601A7E-A308-4C9A-80F3-DD1B60635E32}" srcOrd="7" destOrd="0" presId="urn:microsoft.com/office/officeart/2005/8/layout/hChevron3"/>
    <dgm:cxn modelId="{E8C8E969-892D-4721-8B30-E04DC7195C7E}" type="presParOf" srcId="{C8381E2B-30AD-4D16-8D34-95163FE3397E}" destId="{99950DA4-E3B3-43E8-AB1C-E867202E47C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761A77-0A0B-49F2-B7F9-D028B76F9445}">
      <dsp:nvSpPr>
        <dsp:cNvPr id="0" name=""/>
        <dsp:cNvSpPr/>
      </dsp:nvSpPr>
      <dsp:spPr>
        <a:xfrm>
          <a:off x="813" y="743820"/>
          <a:ext cx="1585893" cy="634357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Why Python</a:t>
          </a:r>
          <a:endParaRPr lang="en-US" sz="1300" kern="1200" dirty="0"/>
        </a:p>
      </dsp:txBody>
      <dsp:txXfrm>
        <a:off x="813" y="743820"/>
        <a:ext cx="1427304" cy="634357"/>
      </dsp:txXfrm>
    </dsp:sp>
    <dsp:sp modelId="{FB1C1B7B-28B3-4BDD-914E-8F8CD7D6B1DA}">
      <dsp:nvSpPr>
        <dsp:cNvPr id="0" name=""/>
        <dsp:cNvSpPr/>
      </dsp:nvSpPr>
      <dsp:spPr>
        <a:xfrm>
          <a:off x="1269527" y="743820"/>
          <a:ext cx="1585893" cy="634357"/>
        </a:xfrm>
        <a:prstGeom prst="chevron">
          <a:avLst/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838336"/>
                <a:satOff val="-2557"/>
                <a:lumOff val="-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Basic Concepts</a:t>
          </a:r>
          <a:endParaRPr lang="en-US" sz="1300" kern="1200" dirty="0"/>
        </a:p>
      </dsp:txBody>
      <dsp:txXfrm>
        <a:off x="1586706" y="743820"/>
        <a:ext cx="951536" cy="634357"/>
      </dsp:txXfrm>
    </dsp:sp>
    <dsp:sp modelId="{A40019D3-FE09-4FE4-B7C0-2776D20409AD}">
      <dsp:nvSpPr>
        <dsp:cNvPr id="0" name=""/>
        <dsp:cNvSpPr/>
      </dsp:nvSpPr>
      <dsp:spPr>
        <a:xfrm>
          <a:off x="2538242" y="743820"/>
          <a:ext cx="1585893" cy="634357"/>
        </a:xfrm>
        <a:prstGeom prst="chevron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2 – Days Workshop</a:t>
          </a:r>
          <a:endParaRPr lang="en-US" sz="1300" kern="1200" dirty="0"/>
        </a:p>
      </dsp:txBody>
      <dsp:txXfrm>
        <a:off x="2855421" y="743820"/>
        <a:ext cx="951536" cy="634357"/>
      </dsp:txXfrm>
    </dsp:sp>
    <dsp:sp modelId="{1C37655C-E51A-4FF0-996B-838F93BCA2B6}">
      <dsp:nvSpPr>
        <dsp:cNvPr id="0" name=""/>
        <dsp:cNvSpPr/>
      </dsp:nvSpPr>
      <dsp:spPr>
        <a:xfrm>
          <a:off x="3806956" y="743820"/>
          <a:ext cx="1585893" cy="634357"/>
        </a:xfrm>
        <a:prstGeom prst="chevron">
          <a:avLst/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515009"/>
                <a:satOff val="-7671"/>
                <a:lumOff val="-29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Frequent Applications of Python</a:t>
          </a:r>
          <a:endParaRPr lang="en-US" sz="1300" kern="1200" dirty="0"/>
        </a:p>
      </dsp:txBody>
      <dsp:txXfrm>
        <a:off x="4124135" y="743820"/>
        <a:ext cx="951536" cy="634357"/>
      </dsp:txXfrm>
    </dsp:sp>
    <dsp:sp modelId="{99950DA4-E3B3-43E8-AB1C-E867202E47CE}">
      <dsp:nvSpPr>
        <dsp:cNvPr id="0" name=""/>
        <dsp:cNvSpPr/>
      </dsp:nvSpPr>
      <dsp:spPr>
        <a:xfrm>
          <a:off x="5075671" y="743820"/>
          <a:ext cx="1585893" cy="634357"/>
        </a:xfrm>
        <a:prstGeom prst="chevron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A Competition</a:t>
          </a:r>
          <a:endParaRPr lang="en-US" sz="1300" kern="1200" dirty="0"/>
        </a:p>
      </dsp:txBody>
      <dsp:txXfrm>
        <a:off x="5392850" y="743820"/>
        <a:ext cx="951536" cy="634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8B5B-A1BD-4EA8-BC6F-2354F383035B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D927-2CA5-42D5-9631-7A135B5D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0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8B5B-A1BD-4EA8-BC6F-2354F383035B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D927-2CA5-42D5-9631-7A135B5D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3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8B5B-A1BD-4EA8-BC6F-2354F383035B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D927-2CA5-42D5-9631-7A135B5D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3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8B5B-A1BD-4EA8-BC6F-2354F383035B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D927-2CA5-42D5-9631-7A135B5D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8B5B-A1BD-4EA8-BC6F-2354F383035B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D927-2CA5-42D5-9631-7A135B5D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8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8B5B-A1BD-4EA8-BC6F-2354F383035B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D927-2CA5-42D5-9631-7A135B5D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9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8B5B-A1BD-4EA8-BC6F-2354F383035B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D927-2CA5-42D5-9631-7A135B5D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0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8B5B-A1BD-4EA8-BC6F-2354F383035B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D927-2CA5-42D5-9631-7A135B5D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6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8B5B-A1BD-4EA8-BC6F-2354F383035B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D927-2CA5-42D5-9631-7A135B5D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3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8B5B-A1BD-4EA8-BC6F-2354F383035B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D927-2CA5-42D5-9631-7A135B5D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1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8B5B-A1BD-4EA8-BC6F-2354F383035B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D927-2CA5-42D5-9631-7A135B5D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7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D8B5B-A1BD-4EA8-BC6F-2354F383035B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3D927-2CA5-42D5-9631-7A135B5D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1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image" Target="../media/image5.jpeg"/><Relationship Id="rId1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12" Type="http://schemas.microsoft.com/office/2007/relationships/hdphoto" Target="../media/hdphoto2.wdp"/><Relationship Id="rId17" Type="http://schemas.openxmlformats.org/officeDocument/2006/relationships/image" Target="../media/image8.png"/><Relationship Id="rId2" Type="http://schemas.openxmlformats.org/officeDocument/2006/relationships/image" Target="../media/image1.jpg"/><Relationship Id="rId16" Type="http://schemas.microsoft.com/office/2007/relationships/hdphoto" Target="../media/hdphoto3.wdp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11" Type="http://schemas.openxmlformats.org/officeDocument/2006/relationships/image" Target="../media/image4.png"/><Relationship Id="rId5" Type="http://schemas.openxmlformats.org/officeDocument/2006/relationships/image" Target="../media/image3.jpeg"/><Relationship Id="rId15" Type="http://schemas.openxmlformats.org/officeDocument/2006/relationships/image" Target="../media/image7.png"/><Relationship Id="rId10" Type="http://schemas.microsoft.com/office/2007/relationships/diagramDrawing" Target="../diagrams/drawing1.xml"/><Relationship Id="rId4" Type="http://schemas.microsoft.com/office/2007/relationships/hdphoto" Target="../media/hdphoto1.wdp"/><Relationship Id="rId9" Type="http://schemas.openxmlformats.org/officeDocument/2006/relationships/diagramColors" Target="../diagrams/colors1.xml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"/>
          <a:stretch/>
        </p:blipFill>
        <p:spPr>
          <a:xfrm>
            <a:off x="1854007" y="1431143"/>
            <a:ext cx="8704167" cy="5045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98" b="99692" l="36769" r="99692">
                        <a14:foregroundMark x1="55769" y1="87365" x2="57231" y2="91217"/>
                        <a14:foregroundMark x1="53077" y1="83975" x2="83462" y2="85208"/>
                        <a14:foregroundMark x1="37615" y1="63482" x2="46077" y2="63482"/>
                        <a14:foregroundMark x1="84385" y1="63790" x2="95231" y2="63790"/>
                        <a14:foregroundMark x1="83923" y1="63174" x2="87923" y2="61171"/>
                        <a14:foregroundMark x1="83769" y1="64099" x2="94462" y2="57011"/>
                        <a14:foregroundMark x1="86308" y1="65023" x2="93462" y2="65948"/>
                        <a14:foregroundMark x1="43385" y1="65331" x2="53923" y2="95840"/>
                        <a14:foregroundMark x1="92846" y1="67951" x2="82308" y2="99230"/>
                        <a14:foregroundMark x1="40462" y1="62096" x2="38231" y2="64099"/>
                        <a14:backgroundMark x1="92846" y1="96764" x2="96385" y2="593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299" t="8312" r="53" b="2556"/>
          <a:stretch/>
        </p:blipFill>
        <p:spPr>
          <a:xfrm>
            <a:off x="0" y="4936438"/>
            <a:ext cx="2552131" cy="19038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96" y="0"/>
            <a:ext cx="1949392" cy="121837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2341540" y="2173284"/>
            <a:ext cx="1591976" cy="131791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448499" y="1579875"/>
            <a:ext cx="1446161" cy="1186818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478667" y="2187282"/>
            <a:ext cx="1533822" cy="131791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65789" y="357237"/>
            <a:ext cx="5080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Workshop on Python</a:t>
            </a:r>
            <a:endParaRPr lang="en-US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52131" y="2533646"/>
            <a:ext cx="1101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IOT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5758740" y="1878922"/>
            <a:ext cx="894699" cy="531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AI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8516000" y="2393652"/>
            <a:ext cx="1459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Data Science</a:t>
            </a:r>
            <a:endParaRPr lang="en-US" sz="2400" dirty="0"/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2268953373"/>
              </p:ext>
            </p:extLst>
          </p:nvPr>
        </p:nvGraphicFramePr>
        <p:xfrm>
          <a:off x="2979849" y="4135272"/>
          <a:ext cx="6662378" cy="2121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26531" y1="65205" x2="23324" y2="47671"/>
                        <a14:foregroundMark x1="29300" y1="69863" x2="46939" y2="65753"/>
                        <a14:backgroundMark x1="55248" y1="48767" x2="56560" y2="501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312" y="14064"/>
            <a:ext cx="2612050" cy="13897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255" y="4130925"/>
            <a:ext cx="1774190" cy="27186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495" y="4718487"/>
            <a:ext cx="1592858" cy="164512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814746" y="6455835"/>
            <a:ext cx="4569294" cy="330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Contact – 8009032632, 9559880983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98333" l="1000" r="98333">
                        <a14:foregroundMark x1="67667" y1="17000" x2="56000" y2="58333"/>
                        <a14:foregroundMark x1="57667" y1="83333" x2="54333" y2="40333"/>
                        <a14:foregroundMark x1="56000" y1="54333" x2="63667" y2="82333"/>
                        <a14:foregroundMark x1="62000" y1="85667" x2="62667" y2="45333"/>
                        <a14:foregroundMark x1="47000" y1="46000" x2="74333" y2="43667"/>
                        <a14:foregroundMark x1="50333" y1="42667" x2="44667" y2="38667"/>
                        <a14:foregroundMark x1="58667" y1="30333" x2="57667" y2="16333"/>
                        <a14:foregroundMark x1="65333" y1="22000" x2="76000" y2="15333"/>
                        <a14:foregroundMark x1="57000" y1="71000" x2="520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185" y="6493996"/>
            <a:ext cx="287472" cy="28747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372" y="6505501"/>
            <a:ext cx="261164" cy="26083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808" y="6518913"/>
            <a:ext cx="235916" cy="23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7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 Gond</dc:creator>
  <cp:lastModifiedBy>Shashank Gond</cp:lastModifiedBy>
  <cp:revision>13</cp:revision>
  <dcterms:created xsi:type="dcterms:W3CDTF">2019-10-18T06:03:09Z</dcterms:created>
  <dcterms:modified xsi:type="dcterms:W3CDTF">2019-10-18T15:55:52Z</dcterms:modified>
</cp:coreProperties>
</file>