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9" r:id="rId2"/>
    <p:sldId id="272" r:id="rId3"/>
    <p:sldId id="277" r:id="rId4"/>
    <p:sldId id="276" r:id="rId5"/>
    <p:sldId id="275" r:id="rId6"/>
    <p:sldId id="274" r:id="rId7"/>
  </p:sldIdLst>
  <p:sldSz cx="9144000" cy="6858000" type="screen4x3"/>
  <p:notesSz cx="7104063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E03253"/>
    <a:srgbClr val="FFFFCC"/>
    <a:srgbClr val="FFFFFF"/>
    <a:srgbClr val="FF0000"/>
    <a:srgbClr val="0000FF"/>
    <a:srgbClr val="000099"/>
    <a:srgbClr val="FFCC00"/>
    <a:srgbClr val="FF00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7" autoAdjust="0"/>
    <p:restoredTop sz="95316" autoAdjust="0"/>
  </p:normalViewPr>
  <p:slideViewPr>
    <p:cSldViewPr showGuides="1">
      <p:cViewPr varScale="1">
        <p:scale>
          <a:sx n="83" d="100"/>
          <a:sy n="83" d="100"/>
        </p:scale>
        <p:origin x="1541" y="82"/>
      </p:cViewPr>
      <p:guideLst>
        <p:guide orient="horz" pos="527"/>
        <p:guide pos="2880"/>
      </p:guideLst>
    </p:cSldViewPr>
  </p:slideViewPr>
  <p:outlineViewPr>
    <p:cViewPr>
      <p:scale>
        <a:sx n="33" d="100"/>
        <a:sy n="33" d="100"/>
      </p:scale>
      <p:origin x="0" y="10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-2838" y="-90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3080640" cy="5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3" rIns="94767" bIns="47383" numCol="1" anchor="t" anchorCtr="0" compatLnSpc="1">
            <a:prstTxWarp prst="textNoShape">
              <a:avLst/>
            </a:prstTxWarp>
          </a:bodyPr>
          <a:lstStyle>
            <a:lvl1pPr algn="l" defTabSz="948492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424" y="1"/>
            <a:ext cx="3080640" cy="5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3" rIns="94767" bIns="47383" numCol="1" anchor="t" anchorCtr="0" compatLnSpc="1">
            <a:prstTxWarp prst="textNoShape">
              <a:avLst/>
            </a:prstTxWarp>
          </a:bodyPr>
          <a:lstStyle>
            <a:lvl1pPr algn="r" defTabSz="948492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721980"/>
            <a:ext cx="3080640" cy="5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3" rIns="94767" bIns="47383" numCol="1" anchor="b" anchorCtr="0" compatLnSpc="1">
            <a:prstTxWarp prst="textNoShape">
              <a:avLst/>
            </a:prstTxWarp>
          </a:bodyPr>
          <a:lstStyle>
            <a:lvl1pPr algn="l" defTabSz="948492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424" y="9721980"/>
            <a:ext cx="3080640" cy="5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3" rIns="94767" bIns="47383" numCol="1" anchor="b" anchorCtr="0" compatLnSpc="1">
            <a:prstTxWarp prst="textNoShape">
              <a:avLst/>
            </a:prstTxWarp>
          </a:bodyPr>
          <a:lstStyle>
            <a:lvl1pPr algn="r" defTabSz="948492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fld id="{D9C9A71E-2AA6-47DE-AB15-4634FEAB6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7982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07198" cy="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7" rIns="95013" bIns="47507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63260" y="1"/>
            <a:ext cx="3027526" cy="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7" rIns="95013" bIns="47507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53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0763" y="788988"/>
            <a:ext cx="5049837" cy="3786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6062" y="4889744"/>
            <a:ext cx="5178662" cy="457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7" rIns="95013" bIns="47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9728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00619"/>
            <a:ext cx="3107198" cy="55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7" rIns="95013" bIns="47507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63260" y="9700619"/>
            <a:ext cx="3027526" cy="55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7" rIns="95013" bIns="47507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fld id="{5F74ECC1-8A32-45FB-BCE4-4094C93C272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3214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Takuma\Documents\0000_ローズグループ\0000_アドミ\RoseGroup-logo\RoseGroup-logo-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44773"/>
            <a:ext cx="797884" cy="554059"/>
          </a:xfrm>
          <a:prstGeom prst="rect">
            <a:avLst/>
          </a:prstGeom>
          <a:noFill/>
        </p:spPr>
      </p:pic>
      <p:sp>
        <p:nvSpPr>
          <p:cNvPr id="4" name="正方形/長方形 3"/>
          <p:cNvSpPr/>
          <p:nvPr userDrawn="1"/>
        </p:nvSpPr>
        <p:spPr>
          <a:xfrm>
            <a:off x="473075" y="3475038"/>
            <a:ext cx="8099425" cy="71437"/>
          </a:xfrm>
          <a:prstGeom prst="rect">
            <a:avLst/>
          </a:prstGeom>
          <a:gradFill flip="none" rotWithShape="1">
            <a:gsLst>
              <a:gs pos="100000">
                <a:srgbClr val="000066"/>
              </a:gs>
              <a:gs pos="0">
                <a:srgbClr val="0000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473075" y="3429000"/>
            <a:ext cx="8099425" cy="11113"/>
          </a:xfrm>
          <a:prstGeom prst="rect">
            <a:avLst/>
          </a:prstGeom>
          <a:gradFill flip="none" rotWithShape="1">
            <a:gsLst>
              <a:gs pos="100000">
                <a:srgbClr val="000066"/>
              </a:gs>
              <a:gs pos="0">
                <a:srgbClr val="0000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075184"/>
          </a:xfrm>
        </p:spPr>
        <p:txBody>
          <a:bodyPr/>
          <a:lstStyle>
            <a:lvl1pPr algn="ctr">
              <a:defRPr sz="3600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 sz="2800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0" name="フッター プレースホルダ 4"/>
          <p:cNvSpPr>
            <a:spLocks noGrp="1"/>
          </p:cNvSpPr>
          <p:nvPr userDrawn="1">
            <p:ph type="ftr" sz="quarter" idx="3"/>
          </p:nvPr>
        </p:nvSpPr>
        <p:spPr>
          <a:xfrm>
            <a:off x="2941646" y="6643711"/>
            <a:ext cx="3273428" cy="227016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メイリオ" pitchFamily="50" charset="-128"/>
                <a:ea typeface="メイリオ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©2013 Rose SR Firm</a:t>
            </a:r>
            <a:r>
              <a:rPr lang="ja-JP" altLang="en-US" dirty="0"/>
              <a:t>　</a:t>
            </a:r>
            <a:r>
              <a:rPr lang="en-US" altLang="ja-JP" dirty="0"/>
              <a:t>All rights reserved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4824119" y="549841"/>
            <a:ext cx="3852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dirty="0">
                <a:latin typeface="メイリオ" pitchFamily="50" charset="-128"/>
                <a:ea typeface="メイリオ" pitchFamily="50" charset="-128"/>
              </a:rPr>
              <a:t>ローズ社会保険労務士事務所</a:t>
            </a:r>
            <a:endParaRPr lang="en-GB" sz="22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282" y="-24"/>
            <a:ext cx="6229926" cy="476696"/>
          </a:xfrm>
        </p:spPr>
        <p:txBody>
          <a:bodyPr/>
          <a:lstStyle>
            <a:lvl1pPr>
              <a:defRPr sz="1800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646584"/>
            <a:ext cx="8643998" cy="83820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800">
                <a:latin typeface="メイリオ" pitchFamily="50" charset="-128"/>
                <a:ea typeface="メイリオ" pitchFamily="50" charset="-128"/>
              </a:defRPr>
            </a:lvl1pPr>
            <a:lvl2pPr>
              <a:defRPr>
                <a:ea typeface="ＤＦＰ平成明朝体W3"/>
              </a:defRPr>
            </a:lvl2pPr>
            <a:lvl3pPr>
              <a:defRPr>
                <a:ea typeface="ＤＦＰ平成明朝体W3"/>
              </a:defRPr>
            </a:lvl3pPr>
            <a:lvl4pPr>
              <a:defRPr>
                <a:ea typeface="ＤＦＰ平成明朝体W3"/>
              </a:defRPr>
            </a:lvl4pPr>
            <a:lvl5pPr>
              <a:defRPr>
                <a:ea typeface="ＤＦＰ平成明朝体W3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7ED27-DDFC-47F1-847B-7198FD915E4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フッター プレースホルダ 4"/>
          <p:cNvSpPr>
            <a:spLocks noGrp="1"/>
          </p:cNvSpPr>
          <p:nvPr userDrawn="1">
            <p:ph type="ftr" sz="quarter" idx="3"/>
          </p:nvPr>
        </p:nvSpPr>
        <p:spPr>
          <a:xfrm>
            <a:off x="2941646" y="6643711"/>
            <a:ext cx="3273428" cy="227016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メイリオ" pitchFamily="50" charset="-128"/>
                <a:ea typeface="メイリオ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©2013 Rose SR Firm</a:t>
            </a:r>
            <a:r>
              <a:rPr lang="ja-JP" altLang="en-US" dirty="0"/>
              <a:t>　</a:t>
            </a:r>
            <a:r>
              <a:rPr lang="en-US" altLang="ja-JP" dirty="0"/>
              <a:t>All rights reserved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akuma\Documents\0000_ローズグループ\0000_アドミ\RoseGroup-logo\RoseGroup-logo-02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6740" y="23357"/>
            <a:ext cx="571594" cy="396921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282" y="-24"/>
            <a:ext cx="6229926" cy="476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646584"/>
            <a:ext cx="862491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30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メイリオ" pitchFamily="50" charset="-128"/>
                <a:ea typeface="メイリオ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FCE166DD-1CAE-4A14-9E2A-54E5B199FE7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84100"/>
            <a:ext cx="9144000" cy="71438"/>
          </a:xfrm>
          <a:prstGeom prst="rect">
            <a:avLst/>
          </a:prstGeom>
          <a:gradFill flip="none" rotWithShape="1">
            <a:gsLst>
              <a:gs pos="100000">
                <a:srgbClr val="000066"/>
              </a:gs>
              <a:gs pos="0">
                <a:srgbClr val="0000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438063"/>
            <a:ext cx="9144000" cy="9525"/>
          </a:xfrm>
          <a:prstGeom prst="rect">
            <a:avLst/>
          </a:prstGeom>
          <a:gradFill flip="none" rotWithShape="1">
            <a:gsLst>
              <a:gs pos="100000">
                <a:srgbClr val="000066"/>
              </a:gs>
              <a:gs pos="0">
                <a:srgbClr val="0000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0" name="フッター プレースホルダ 4"/>
          <p:cNvSpPr>
            <a:spLocks noGrp="1"/>
          </p:cNvSpPr>
          <p:nvPr userDrawn="1">
            <p:ph type="ftr" sz="quarter" idx="3"/>
          </p:nvPr>
        </p:nvSpPr>
        <p:spPr>
          <a:xfrm>
            <a:off x="2941646" y="6643711"/>
            <a:ext cx="3273428" cy="227016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メイリオ" pitchFamily="50" charset="-128"/>
                <a:ea typeface="メイリオ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©2013 Rose SR Firm</a:t>
            </a:r>
            <a:r>
              <a:rPr lang="ja-JP" altLang="en-US" dirty="0"/>
              <a:t>　</a:t>
            </a:r>
            <a:r>
              <a:rPr lang="en-US" altLang="ja-JP" dirty="0"/>
              <a:t>All rights reserved</a:t>
            </a:r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7035253" y="76923"/>
            <a:ext cx="2073251" cy="276999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ローズ社会保険労務士事務所</a:t>
            </a:r>
            <a:endParaRPr lang="en-GB" sz="12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800">
          <a:solidFill>
            <a:schemeClr val="tx2"/>
          </a:solidFill>
          <a:latin typeface="メイリオ" pitchFamily="50" charset="-128"/>
          <a:ea typeface="メイリオ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メイリオ" pitchFamily="50" charset="-128"/>
          <a:ea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メイリオ" pitchFamily="50" charset="-128"/>
          <a:ea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メイリオ" pitchFamily="50" charset="-128"/>
          <a:ea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メイリオ" pitchFamily="50" charset="-128"/>
          <a:ea typeface="メイリオ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0" indent="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defRPr kumimoji="1" sz="18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1pPr>
      <a:lvl2pPr marL="568325" indent="-192088" algn="l" rtl="0" eaLnBrk="0" fontAlgn="base" hangingPunct="0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2pPr>
      <a:lvl3pPr marL="944563" indent="-185738" algn="l" rtl="0" eaLnBrk="0" fontAlgn="base" hangingPunct="0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3pPr>
      <a:lvl4pPr marL="1333500" indent="-198438" algn="l" rtl="0" eaLnBrk="0" fontAlgn="base" hangingPunct="0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4pPr>
      <a:lvl5pPr marL="1719263" indent="-195263" algn="l" rtl="0" eaLnBrk="0" fontAlgn="base" hangingPunct="0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5pPr>
      <a:lvl6pPr marL="2176463" indent="-195263" algn="l" rtl="0" fontAlgn="base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6pPr>
      <a:lvl7pPr marL="2633663" indent="-195263" algn="l" rtl="0" fontAlgn="base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7pPr>
      <a:lvl8pPr marL="3090863" indent="-195263" algn="l" rtl="0" fontAlgn="base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8pPr>
      <a:lvl9pPr marL="3548063" indent="-195263" algn="l" rtl="0" fontAlgn="base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A0010-ADAB-46B9-88FD-15A0F6DE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【20190314b】Not yet done User &gt;</a:t>
            </a:r>
            <a:r>
              <a:rPr lang="ja-JP" altLang="en-US" dirty="0"/>
              <a:t> </a:t>
            </a:r>
            <a:r>
              <a:rPr lang="en-US" altLang="ja-JP" dirty="0"/>
              <a:t>case screen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A4255-9818-4CE2-B595-49F25A29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DBEB26-2C9D-407A-AA11-B616FCB00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©2013 Rose SR Firm</a:t>
            </a:r>
            <a:r>
              <a:rPr lang="ja-JP" altLang="en-US"/>
              <a:t>　</a:t>
            </a:r>
            <a:r>
              <a:rPr lang="en-US" altLang="ja-JP"/>
              <a:t>All rights reserved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6990645-A7D8-4229-82BA-03055FCF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929"/>
            <a:ext cx="9144000" cy="4554141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91D05F-4071-4B4E-A885-7FD58816D424}"/>
              </a:ext>
            </a:extLst>
          </p:cNvPr>
          <p:cNvSpPr/>
          <p:nvPr/>
        </p:nvSpPr>
        <p:spPr bwMode="auto">
          <a:xfrm>
            <a:off x="3347864" y="982017"/>
            <a:ext cx="2160240" cy="13346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No need “Hello”</a:t>
            </a:r>
          </a:p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Please change like bellow</a:t>
            </a:r>
          </a:p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“</a:t>
            </a:r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顧客名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” </a:t>
            </a:r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様</a:t>
            </a:r>
            <a:endParaRPr lang="en-US" altLang="ja-JP" sz="1200" dirty="0">
              <a:latin typeface="メイリオ" pitchFamily="50" charset="-128"/>
              <a:ea typeface="メイリオ" pitchFamily="50" charset="-128"/>
            </a:endParaRPr>
          </a:p>
          <a:p>
            <a:endParaRPr lang="en-US" altLang="ja-JP" sz="1200" dirty="0">
              <a:latin typeface="メイリオ" pitchFamily="50" charset="-128"/>
              <a:ea typeface="メイリオ" pitchFamily="50" charset="-128"/>
            </a:endParaRPr>
          </a:p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Example)</a:t>
            </a:r>
          </a:p>
          <a:p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　株式会社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Project </a:t>
            </a:r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様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6A70552-8AE2-4C1C-BB43-614894F3A220}"/>
              </a:ext>
            </a:extLst>
          </p:cNvPr>
          <p:cNvCxnSpPr>
            <a:cxnSpLocks/>
          </p:cNvCxnSpPr>
          <p:nvPr/>
        </p:nvCxnSpPr>
        <p:spPr bwMode="auto">
          <a:xfrm flipH="1">
            <a:off x="2123728" y="1596553"/>
            <a:ext cx="1224136" cy="176263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43238C69-02B6-4783-8B13-68F2764393EA}"/>
              </a:ext>
            </a:extLst>
          </p:cNvPr>
          <p:cNvSpPr/>
          <p:nvPr/>
        </p:nvSpPr>
        <p:spPr bwMode="auto">
          <a:xfrm>
            <a:off x="5796136" y="1772816"/>
            <a:ext cx="1800200" cy="64960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itchFamily="50" charset="-128"/>
                <a:ea typeface="メイリオ" pitchFamily="50" charset="-128"/>
                <a:cs typeface="Arial Unicode MS" pitchFamily="50" charset="-128"/>
              </a:rPr>
              <a:t>Not yet done</a:t>
            </a:r>
            <a:endParaRPr kumimoji="1" lang="ja-JP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494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15B7A6-C426-4816-A254-8A7372CC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【20190318a】Not yet done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29D56D-D9FA-4ED3-8DEB-0A8647C2E8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7ED27-DDFC-47F1-847B-7198FD915E4B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4D6E43-08CB-416B-A54D-E2587BD11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©2013 Rose SR Firm</a:t>
            </a:r>
            <a:r>
              <a:rPr lang="ja-JP" altLang="en-US"/>
              <a:t>　</a:t>
            </a:r>
            <a:r>
              <a:rPr lang="en-US" altLang="ja-JP"/>
              <a:t>All rights reserved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339BFF7-7B36-42B6-B9F5-7CF1F4746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654"/>
            <a:ext cx="9144000" cy="438269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585303-4407-46D9-A0C5-DE00208F45DE}"/>
              </a:ext>
            </a:extLst>
          </p:cNvPr>
          <p:cNvSpPr/>
          <p:nvPr/>
        </p:nvSpPr>
        <p:spPr bwMode="auto">
          <a:xfrm>
            <a:off x="6444208" y="3309924"/>
            <a:ext cx="1224136" cy="2381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Correct the wording</a:t>
            </a:r>
          </a:p>
          <a:p>
            <a:r>
              <a:rPr lang="ja-JP" altLang="en-US" sz="800" dirty="0">
                <a:latin typeface="メイリオ" pitchFamily="50" charset="-128"/>
                <a:ea typeface="メイリオ" pitchFamily="50" charset="-128"/>
              </a:rPr>
              <a:t>保留</a:t>
            </a:r>
            <a:endParaRPr lang="en-US" altLang="ja-JP" sz="8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001E0115-914E-49D1-9F55-2CD0130CF200}"/>
              </a:ext>
            </a:extLst>
          </p:cNvPr>
          <p:cNvSpPr/>
          <p:nvPr/>
        </p:nvSpPr>
        <p:spPr bwMode="auto">
          <a:xfrm>
            <a:off x="5580112" y="3736364"/>
            <a:ext cx="3024336" cy="167719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Arial Unicode MS" pitchFamily="50" charset="-128"/>
              </a:rPr>
              <a:t>This column is “</a:t>
            </a:r>
            <a:r>
              <a:rPr lang="ja-JP" altLang="en-US" sz="12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Arial Unicode MS" pitchFamily="50" charset="-128"/>
              </a:rPr>
              <a:t>保留</a:t>
            </a:r>
            <a:r>
              <a:rPr lang="en-US" altLang="ja-JP" sz="12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Arial Unicode MS" pitchFamily="50" charset="-128"/>
              </a:rPr>
              <a:t>”  column. So please put “</a:t>
            </a:r>
            <a:r>
              <a:rPr lang="ja-JP" altLang="en-US" sz="12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Arial Unicode MS" pitchFamily="50" charset="-128"/>
              </a:rPr>
              <a:t>保留</a:t>
            </a:r>
            <a:r>
              <a:rPr lang="en-US" altLang="ja-JP" sz="12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Arial Unicode MS" pitchFamily="50" charset="-128"/>
              </a:rPr>
              <a:t>” if the value is true.</a:t>
            </a:r>
            <a:endParaRPr kumimoji="1" lang="ja-JP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960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6F4BF-7790-4511-863E-DC404FD5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Login screen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2DA008-9310-4B5B-8AA7-6EAAF4A7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340FE-B07A-4594-90E1-527593BD95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7ED27-DDFC-47F1-847B-7198FD915E4B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43AC83-B6E8-4A8C-80F9-038127125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©2013 Rose SR Firm</a:t>
            </a:r>
            <a:r>
              <a:rPr lang="ja-JP" altLang="en-US"/>
              <a:t>　</a:t>
            </a:r>
            <a:r>
              <a:rPr lang="en-US" altLang="ja-JP"/>
              <a:t>All rights reserved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0A52EB7-8B02-454C-B205-B88EB0B53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156"/>
            <a:ext cx="9144000" cy="435768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DF98756-363C-473A-BFF7-456CAA0E6E97}"/>
              </a:ext>
            </a:extLst>
          </p:cNvPr>
          <p:cNvSpPr/>
          <p:nvPr/>
        </p:nvSpPr>
        <p:spPr bwMode="auto">
          <a:xfrm>
            <a:off x="1979712" y="5339704"/>
            <a:ext cx="2160240" cy="6815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I want to make one line.</a:t>
            </a:r>
          </a:p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If not possible, only</a:t>
            </a:r>
          </a:p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“</a:t>
            </a:r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パスワードを保存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”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661537B-D5BD-4B78-BA4B-7EAE1409ED99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V="1">
            <a:off x="3059832" y="4365104"/>
            <a:ext cx="1080120" cy="974600"/>
          </a:xfrm>
          <a:prstGeom prst="line">
            <a:avLst/>
          </a:prstGeom>
          <a:solidFill>
            <a:srgbClr val="CCCC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B4C366F-E539-475F-ACEE-0C4C13523E7E}"/>
              </a:ext>
            </a:extLst>
          </p:cNvPr>
          <p:cNvSpPr/>
          <p:nvPr/>
        </p:nvSpPr>
        <p:spPr bwMode="auto">
          <a:xfrm>
            <a:off x="4995168" y="5339704"/>
            <a:ext cx="2160240" cy="6815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Centered</a:t>
            </a:r>
          </a:p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(Not right)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E9E1AC-A5D7-4C91-814D-805A858576E6}"/>
              </a:ext>
            </a:extLst>
          </p:cNvPr>
          <p:cNvCxnSpPr>
            <a:cxnSpLocks/>
            <a:stCxn id="13" idx="0"/>
          </p:cNvCxnSpPr>
          <p:nvPr/>
        </p:nvCxnSpPr>
        <p:spPr bwMode="auto">
          <a:xfrm flipH="1" flipV="1">
            <a:off x="5292080" y="4437112"/>
            <a:ext cx="783208" cy="902592"/>
          </a:xfrm>
          <a:prstGeom prst="line">
            <a:avLst/>
          </a:prstGeom>
          <a:solidFill>
            <a:srgbClr val="CCCC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8050480-4299-4F13-A1DC-946C7E378181}"/>
              </a:ext>
            </a:extLst>
          </p:cNvPr>
          <p:cNvSpPr/>
          <p:nvPr/>
        </p:nvSpPr>
        <p:spPr bwMode="auto">
          <a:xfrm>
            <a:off x="5940152" y="3421905"/>
            <a:ext cx="2160240" cy="6815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Font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Meiryo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UI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167DFF2-9BCA-4641-99E7-35C04A8A0B30}"/>
              </a:ext>
            </a:extLst>
          </p:cNvPr>
          <p:cNvCxnSpPr>
            <a:cxnSpLocks/>
            <a:stCxn id="16" idx="0"/>
          </p:cNvCxnSpPr>
          <p:nvPr/>
        </p:nvCxnSpPr>
        <p:spPr bwMode="auto">
          <a:xfrm flipH="1" flipV="1">
            <a:off x="5508104" y="2852936"/>
            <a:ext cx="1512168" cy="568969"/>
          </a:xfrm>
          <a:prstGeom prst="line">
            <a:avLst/>
          </a:prstGeom>
          <a:solidFill>
            <a:srgbClr val="CCCC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71406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5A662-6994-4F65-BB7B-47481725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Admin &gt; </a:t>
            </a:r>
            <a:r>
              <a:rPr kumimoji="1" lang="ja-JP" altLang="en-US" dirty="0"/>
              <a:t>ユーザー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50DAF6-D12B-45CD-9564-EA19A6878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2D1042-B88F-481F-9BAC-AFC3211A84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7ED27-DDFC-47F1-847B-7198FD915E4B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2F5112-3FDF-4491-A0F0-2480E7B1E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©2013 Rose SR Firm</a:t>
            </a:r>
            <a:r>
              <a:rPr lang="ja-JP" altLang="en-US"/>
              <a:t>　</a:t>
            </a:r>
            <a:r>
              <a:rPr lang="en-US" altLang="ja-JP"/>
              <a:t>All rights reserved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5535A7D-0E07-42EA-86A8-69B42116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156"/>
            <a:ext cx="9144000" cy="4357687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9CA94C0-8AD4-4F40-A14B-2901AF33B3DA}"/>
              </a:ext>
            </a:extLst>
          </p:cNvPr>
          <p:cNvCxnSpPr>
            <a:cxnSpLocks/>
          </p:cNvCxnSpPr>
          <p:nvPr/>
        </p:nvCxnSpPr>
        <p:spPr bwMode="auto">
          <a:xfrm flipH="1">
            <a:off x="2093148" y="1719280"/>
            <a:ext cx="868846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2C60584-82BD-451F-9EE6-BB14D6073134}"/>
              </a:ext>
            </a:extLst>
          </p:cNvPr>
          <p:cNvSpPr/>
          <p:nvPr/>
        </p:nvSpPr>
        <p:spPr bwMode="auto">
          <a:xfrm>
            <a:off x="1115616" y="882543"/>
            <a:ext cx="2160240" cy="2681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No need this Description.</a:t>
            </a:r>
            <a:endParaRPr lang="ja-JP" altLang="en-US" sz="1200" dirty="0"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ED37303-F583-460F-9518-E795E87F7700}"/>
              </a:ext>
            </a:extLst>
          </p:cNvPr>
          <p:cNvCxnSpPr/>
          <p:nvPr/>
        </p:nvCxnSpPr>
        <p:spPr bwMode="auto">
          <a:xfrm>
            <a:off x="2457938" y="1150682"/>
            <a:ext cx="69633" cy="411560"/>
          </a:xfrm>
          <a:prstGeom prst="line">
            <a:avLst/>
          </a:prstGeom>
          <a:solidFill>
            <a:srgbClr val="CCCC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04674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BAA280-FBF7-4499-A86B-BE4D90B5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Admin &gt; </a:t>
            </a:r>
            <a:r>
              <a:rPr kumimoji="1" lang="ja-JP" altLang="en-US" dirty="0"/>
              <a:t>案件画面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EFA384-D9E7-4286-9149-3136076B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B36851-A588-421A-B344-DA4A7413E7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7ED27-DDFC-47F1-847B-7198FD915E4B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7426AE-6B04-4ACA-9015-A96676315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©2013 Rose SR Firm</a:t>
            </a:r>
            <a:r>
              <a:rPr lang="ja-JP" altLang="en-US"/>
              <a:t>　</a:t>
            </a:r>
            <a:r>
              <a:rPr lang="en-US" altLang="ja-JP"/>
              <a:t>All rights reserved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B0B1F6-67E4-4C8C-A335-DEC1FE29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156"/>
            <a:ext cx="9144000" cy="4357687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40DEB06-E42D-41CB-81AA-F02A08567330}"/>
              </a:ext>
            </a:extLst>
          </p:cNvPr>
          <p:cNvCxnSpPr>
            <a:cxnSpLocks/>
          </p:cNvCxnSpPr>
          <p:nvPr/>
        </p:nvCxnSpPr>
        <p:spPr bwMode="auto">
          <a:xfrm flipH="1">
            <a:off x="1733108" y="1719280"/>
            <a:ext cx="868846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C104A8-804F-4B4C-9295-6DD7913B71DE}"/>
              </a:ext>
            </a:extLst>
          </p:cNvPr>
          <p:cNvSpPr/>
          <p:nvPr/>
        </p:nvSpPr>
        <p:spPr bwMode="auto">
          <a:xfrm>
            <a:off x="755576" y="882543"/>
            <a:ext cx="2160240" cy="2681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No need this Description.</a:t>
            </a:r>
            <a:endParaRPr lang="ja-JP" altLang="en-US" sz="1200" dirty="0"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777B142-61DD-41A3-A3B2-A75541DFA476}"/>
              </a:ext>
            </a:extLst>
          </p:cNvPr>
          <p:cNvCxnSpPr/>
          <p:nvPr/>
        </p:nvCxnSpPr>
        <p:spPr bwMode="auto">
          <a:xfrm>
            <a:off x="2097898" y="1150682"/>
            <a:ext cx="69633" cy="411560"/>
          </a:xfrm>
          <a:prstGeom prst="line">
            <a:avLst/>
          </a:prstGeom>
          <a:solidFill>
            <a:srgbClr val="CCCC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513A212-5478-4C39-BB41-120284791ACB}"/>
              </a:ext>
            </a:extLst>
          </p:cNvPr>
          <p:cNvSpPr/>
          <p:nvPr/>
        </p:nvSpPr>
        <p:spPr bwMode="auto">
          <a:xfrm>
            <a:off x="6804248" y="646585"/>
            <a:ext cx="2160240" cy="4948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Not </a:t>
            </a:r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ケース追加画面</a:t>
            </a:r>
            <a:endParaRPr lang="en-US" altLang="ja-JP" sz="1200" dirty="0">
              <a:latin typeface="メイリオ" pitchFamily="50" charset="-128"/>
              <a:ea typeface="メイリオ" pitchFamily="50" charset="-128"/>
            </a:endParaRPr>
          </a:p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But </a:t>
            </a:r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案件追加画面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370BFEB-0E7C-4141-95F4-67ECE931F15A}"/>
              </a:ext>
            </a:extLst>
          </p:cNvPr>
          <p:cNvCxnSpPr>
            <a:cxnSpLocks/>
          </p:cNvCxnSpPr>
          <p:nvPr/>
        </p:nvCxnSpPr>
        <p:spPr bwMode="auto">
          <a:xfrm>
            <a:off x="8146570" y="1141446"/>
            <a:ext cx="241854" cy="494862"/>
          </a:xfrm>
          <a:prstGeom prst="line">
            <a:avLst/>
          </a:prstGeom>
          <a:solidFill>
            <a:srgbClr val="CCCC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A89D061-AAF8-4D07-B096-ACE9F0C4CC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425368" y="1700808"/>
            <a:ext cx="220774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077D616-621B-45EA-8E46-E82E4C4ED257}"/>
              </a:ext>
            </a:extLst>
          </p:cNvPr>
          <p:cNvSpPr txBox="1"/>
          <p:nvPr/>
        </p:nvSpPr>
        <p:spPr>
          <a:xfrm>
            <a:off x="8307318" y="17426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メイリオ" pitchFamily="50" charset="-128"/>
                <a:ea typeface="メイリオ" pitchFamily="50" charset="-128"/>
              </a:rPr>
              <a:t>案件</a:t>
            </a:r>
          </a:p>
        </p:txBody>
      </p:sp>
    </p:spTree>
    <p:extLst>
      <p:ext uri="{BB962C8B-B14F-4D97-AF65-F5344CB8AC3E}">
        <p14:creationId xmlns:p14="http://schemas.microsoft.com/office/powerpoint/2010/main" val="31854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BC6F8-CA83-49C0-8D37-2AAEC840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User &gt; </a:t>
            </a:r>
            <a:r>
              <a:rPr kumimoji="1" lang="ja-JP" altLang="en-US" dirty="0"/>
              <a:t>案件画面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8306A6-5EE4-4D6F-911F-FC5B54EAC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7ED27-DDFC-47F1-847B-7198FD915E4B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5E42DA-CB35-48CB-A534-48174F79E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©2013 Rose SR Firm</a:t>
            </a:r>
            <a:r>
              <a:rPr lang="ja-JP" altLang="en-US"/>
              <a:t>　</a:t>
            </a:r>
            <a:r>
              <a:rPr lang="en-US" altLang="ja-JP"/>
              <a:t>All rights reserved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B304467-1288-4E01-A66B-327899578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156"/>
            <a:ext cx="9144000" cy="4357687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905A156-F2E0-4EAB-B3E5-68658DEDA5A9}"/>
              </a:ext>
            </a:extLst>
          </p:cNvPr>
          <p:cNvSpPr/>
          <p:nvPr/>
        </p:nvSpPr>
        <p:spPr bwMode="auto">
          <a:xfrm>
            <a:off x="3347864" y="1158280"/>
            <a:ext cx="2160240" cy="13346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Please change like bellow</a:t>
            </a:r>
          </a:p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“</a:t>
            </a:r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顧客名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” </a:t>
            </a:r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様</a:t>
            </a:r>
            <a:endParaRPr lang="en-US" altLang="ja-JP" sz="1200" dirty="0">
              <a:latin typeface="メイリオ" pitchFamily="50" charset="-128"/>
              <a:ea typeface="メイリオ" pitchFamily="50" charset="-128"/>
            </a:endParaRPr>
          </a:p>
          <a:p>
            <a:endParaRPr lang="en-US" altLang="ja-JP" sz="1200" dirty="0">
              <a:latin typeface="メイリオ" pitchFamily="50" charset="-128"/>
              <a:ea typeface="メイリオ" pitchFamily="50" charset="-128"/>
            </a:endParaRPr>
          </a:p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Example)</a:t>
            </a:r>
          </a:p>
          <a:p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　フェイスワン 様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B60E873-CCBA-489F-8327-2F1B4FA520C7}"/>
              </a:ext>
            </a:extLst>
          </p:cNvPr>
          <p:cNvCxnSpPr>
            <a:cxnSpLocks/>
          </p:cNvCxnSpPr>
          <p:nvPr/>
        </p:nvCxnSpPr>
        <p:spPr bwMode="auto">
          <a:xfrm flipH="1">
            <a:off x="2123728" y="1772816"/>
            <a:ext cx="1224136" cy="176263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42CD8D9-D7FC-4BE5-B4C0-6DEF099D1AAD}"/>
              </a:ext>
            </a:extLst>
          </p:cNvPr>
          <p:cNvCxnSpPr>
            <a:cxnSpLocks/>
          </p:cNvCxnSpPr>
          <p:nvPr/>
        </p:nvCxnSpPr>
        <p:spPr bwMode="auto">
          <a:xfrm flipH="1">
            <a:off x="1758938" y="1726878"/>
            <a:ext cx="868846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E46D453-FDC8-4830-B9E0-27951E9D0F58}"/>
              </a:ext>
            </a:extLst>
          </p:cNvPr>
          <p:cNvSpPr/>
          <p:nvPr/>
        </p:nvSpPr>
        <p:spPr bwMode="auto">
          <a:xfrm>
            <a:off x="781406" y="890141"/>
            <a:ext cx="2160240" cy="2681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No need this Description.</a:t>
            </a:r>
            <a:endParaRPr lang="ja-JP" altLang="en-US" sz="1200" dirty="0"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AD1C410-73F9-4E95-95E0-A12C95B24DF9}"/>
              </a:ext>
            </a:extLst>
          </p:cNvPr>
          <p:cNvCxnSpPr/>
          <p:nvPr/>
        </p:nvCxnSpPr>
        <p:spPr bwMode="auto">
          <a:xfrm>
            <a:off x="2123728" y="1158280"/>
            <a:ext cx="69633" cy="411560"/>
          </a:xfrm>
          <a:prstGeom prst="line">
            <a:avLst/>
          </a:prstGeom>
          <a:solidFill>
            <a:srgbClr val="CCCC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AF6ADCB-BC41-43E1-A202-1F5FCE057E1B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2360" y="1726878"/>
            <a:ext cx="1224136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2AE72A5-A44A-4180-883E-660BC8705FD6}"/>
              </a:ext>
            </a:extLst>
          </p:cNvPr>
          <p:cNvSpPr/>
          <p:nvPr/>
        </p:nvSpPr>
        <p:spPr bwMode="auto">
          <a:xfrm>
            <a:off x="6660232" y="979996"/>
            <a:ext cx="2160240" cy="2437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No need this Description.</a:t>
            </a:r>
            <a:endParaRPr lang="ja-JP" altLang="en-US" sz="1200" dirty="0"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9C441A6-E2B0-4F50-8E4F-5657B1F53104}"/>
              </a:ext>
            </a:extLst>
          </p:cNvPr>
          <p:cNvCxnSpPr/>
          <p:nvPr/>
        </p:nvCxnSpPr>
        <p:spPr bwMode="auto">
          <a:xfrm>
            <a:off x="8002554" y="1254655"/>
            <a:ext cx="69633" cy="374145"/>
          </a:xfrm>
          <a:prstGeom prst="line">
            <a:avLst/>
          </a:prstGeom>
          <a:solidFill>
            <a:srgbClr val="CCCC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814290996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5720" rIns="7200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メイリオ" pitchFamily="50" charset="-128"/>
            <a:ea typeface="メイリオ" pitchFamily="50" charset="-128"/>
            <a:cs typeface="Arial Unicode MS" pitchFamily="50" charset="-128"/>
          </a:defRPr>
        </a:defPPr>
      </a:lstStyle>
    </a:spDef>
    <a:lnDef>
      <a:spPr bwMode="auto">
        <a:solidFill>
          <a:srgbClr val="CCCCFF"/>
        </a:soli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9826</TotalTime>
  <Words>171</Words>
  <Application>Microsoft Office PowerPoint</Application>
  <PresentationFormat>画面に合わせる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HGP創英角ｺﾞｼｯｸUB</vt:lpstr>
      <vt:lpstr>Meiryo UI</vt:lpstr>
      <vt:lpstr>メイリオ</vt:lpstr>
      <vt:lpstr>Arial</vt:lpstr>
      <vt:lpstr>Times New Roman</vt:lpstr>
      <vt:lpstr>標準デザイン</vt:lpstr>
      <vt:lpstr>【20190314b】Not yet done User &gt; case screen</vt:lpstr>
      <vt:lpstr>【20190318a】Not yet done</vt:lpstr>
      <vt:lpstr>Login screen</vt:lpstr>
      <vt:lpstr>Admin &gt; ユーザー</vt:lpstr>
      <vt:lpstr>Admin &gt; 案件画面</vt:lpstr>
      <vt:lpstr>User &gt; 案件画面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佐々木琢磨</dc:creator>
  <cp:lastModifiedBy>佐々木琢磨</cp:lastModifiedBy>
  <cp:revision>1978</cp:revision>
  <cp:lastPrinted>2019-02-12T03:04:54Z</cp:lastPrinted>
  <dcterms:created xsi:type="dcterms:W3CDTF">2005-11-10T02:56:53Z</dcterms:created>
  <dcterms:modified xsi:type="dcterms:W3CDTF">2019-03-19T04:38:24Z</dcterms:modified>
</cp:coreProperties>
</file>