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03253"/>
    <a:srgbClr val="FFFFCC"/>
    <a:srgbClr val="FFFFFF"/>
    <a:srgbClr val="FF0000"/>
    <a:srgbClr val="0000FF"/>
    <a:srgbClr val="000099"/>
    <a:srgbClr val="FFCC00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5316" autoAdjust="0"/>
  </p:normalViewPr>
  <p:slideViewPr>
    <p:cSldViewPr showGuides="1">
      <p:cViewPr varScale="1">
        <p:scale>
          <a:sx n="83" d="100"/>
          <a:sy n="83" d="100"/>
        </p:scale>
        <p:origin x="1541" y="82"/>
      </p:cViewPr>
      <p:guideLst>
        <p:guide orient="horz" pos="527"/>
        <p:guide pos="288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838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24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24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D9C9A71E-2AA6-47DE-AB15-4634FEAB6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98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7198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63260" y="1"/>
            <a:ext cx="3027526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88988"/>
            <a:ext cx="5049837" cy="378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6062" y="4889744"/>
            <a:ext cx="5178662" cy="45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00619"/>
            <a:ext cx="3107198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3260" y="9700619"/>
            <a:ext cx="3027526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5F74ECC1-8A32-45FB-BCE4-4094C93C27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32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4773"/>
            <a:ext cx="797884" cy="554059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 userDrawn="1"/>
        </p:nvSpPr>
        <p:spPr>
          <a:xfrm>
            <a:off x="473075" y="3475038"/>
            <a:ext cx="8099425" cy="71437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73075" y="3429000"/>
            <a:ext cx="8099425" cy="11113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075184"/>
          </a:xfrm>
        </p:spPr>
        <p:txBody>
          <a:bodyPr/>
          <a:lstStyle>
            <a:lvl1pPr algn="ctr">
              <a:defRPr sz="36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824119" y="549841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2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-24"/>
            <a:ext cx="6229926" cy="476696"/>
          </a:xfrm>
        </p:spPr>
        <p:txBody>
          <a:bodyPr/>
          <a:lstStyle>
            <a:lvl1pPr>
              <a:defRPr sz="1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646584"/>
            <a:ext cx="8643998" cy="8382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800">
                <a:latin typeface="メイリオ" pitchFamily="50" charset="-128"/>
                <a:ea typeface="メイリオ" pitchFamily="50" charset="-128"/>
              </a:defRPr>
            </a:lvl1pPr>
            <a:lvl2pPr>
              <a:defRPr>
                <a:ea typeface="ＤＦＰ平成明朝体W3"/>
              </a:defRPr>
            </a:lvl2pPr>
            <a:lvl3pPr>
              <a:defRPr>
                <a:ea typeface="ＤＦＰ平成明朝体W3"/>
              </a:defRPr>
            </a:lvl3pPr>
            <a:lvl4pPr>
              <a:defRPr>
                <a:ea typeface="ＤＦＰ平成明朝体W3"/>
              </a:defRPr>
            </a:lvl4pPr>
            <a:lvl5pPr>
              <a:defRPr>
                <a:ea typeface="ＤＦＰ平成明朝体W3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ED27-DDFC-47F1-847B-7198FD915E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6740" y="23357"/>
            <a:ext cx="571594" cy="396921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-24"/>
            <a:ext cx="6229926" cy="4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646584"/>
            <a:ext cx="86249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FCE166DD-1CAE-4A14-9E2A-54E5B199FE7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84100"/>
            <a:ext cx="9144000" cy="71438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438063"/>
            <a:ext cx="9144000" cy="9525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035253" y="76923"/>
            <a:ext cx="207325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メイリオ" pitchFamily="50" charset="-128"/>
          <a:ea typeface="メイリオ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0" indent="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defRPr kumimoji="1" sz="18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568325" indent="-19208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2pPr>
      <a:lvl3pPr marL="944563" indent="-1857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3pPr>
      <a:lvl4pPr marL="1333500" indent="-1984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4pPr>
      <a:lvl5pPr marL="1719263" indent="-195263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5pPr>
      <a:lvl6pPr marL="21764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6pPr>
      <a:lvl7pPr marL="26336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7pPr>
      <a:lvl8pPr marL="30908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8pPr>
      <a:lvl9pPr marL="35480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07585910-6BB1-429E-AA63-BE7AF357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035005F-8EF6-4A7D-872A-8B648D5C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Admin &gt; </a:t>
            </a:r>
            <a:r>
              <a:rPr kumimoji="1" lang="ja-JP" altLang="en-US" dirty="0"/>
              <a:t>案件画面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394CB-A335-4AB9-AEB3-EFA4C53E7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9FE7-4AFA-41AC-A547-7E085EE32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9C97FE-8659-4E75-BA02-850D8D5904AD}"/>
              </a:ext>
            </a:extLst>
          </p:cNvPr>
          <p:cNvSpPr/>
          <p:nvPr/>
        </p:nvSpPr>
        <p:spPr bwMode="auto">
          <a:xfrm>
            <a:off x="755576" y="596974"/>
            <a:ext cx="2160240" cy="5997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クローズ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”tab,</a:t>
            </a: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Headline should not return.</a:t>
            </a: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1 line, please.</a:t>
            </a: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進行中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”tab, it’s OK.</a:t>
            </a:r>
            <a:endParaRPr lang="ja-JP" altLang="en-US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D81121-B831-406F-B3A3-8FA18B2580C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835696" y="1196752"/>
            <a:ext cx="720080" cy="648072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A50D3D3-9BFF-4C86-AA48-022FF0576BD4}"/>
              </a:ext>
            </a:extLst>
          </p:cNvPr>
          <p:cNvSpPr/>
          <p:nvPr/>
        </p:nvSpPr>
        <p:spPr bwMode="auto">
          <a:xfrm>
            <a:off x="2483768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86D80BC-0111-45B8-8E59-E50B2D485C01}"/>
              </a:ext>
            </a:extLst>
          </p:cNvPr>
          <p:cNvSpPr/>
          <p:nvPr/>
        </p:nvSpPr>
        <p:spPr bwMode="auto">
          <a:xfrm>
            <a:off x="2699792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1F3D279-1464-474D-A7E6-209E07FB4B22}"/>
              </a:ext>
            </a:extLst>
          </p:cNvPr>
          <p:cNvSpPr/>
          <p:nvPr/>
        </p:nvSpPr>
        <p:spPr bwMode="auto">
          <a:xfrm>
            <a:off x="4788024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0510141-4C43-49D5-B380-55DF27C41961}"/>
              </a:ext>
            </a:extLst>
          </p:cNvPr>
          <p:cNvSpPr/>
          <p:nvPr/>
        </p:nvSpPr>
        <p:spPr bwMode="auto">
          <a:xfrm>
            <a:off x="5220072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58559B-C978-4070-8196-494E9D8029EB}"/>
              </a:ext>
            </a:extLst>
          </p:cNvPr>
          <p:cNvSpPr/>
          <p:nvPr/>
        </p:nvSpPr>
        <p:spPr bwMode="auto">
          <a:xfrm>
            <a:off x="5436096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44DBB89-D778-4D9C-86CF-783463E8BA28}"/>
              </a:ext>
            </a:extLst>
          </p:cNvPr>
          <p:cNvSpPr/>
          <p:nvPr/>
        </p:nvSpPr>
        <p:spPr bwMode="auto">
          <a:xfrm>
            <a:off x="5796136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275EBA9-C635-4B2A-A44B-5994AD462D79}"/>
              </a:ext>
            </a:extLst>
          </p:cNvPr>
          <p:cNvSpPr/>
          <p:nvPr/>
        </p:nvSpPr>
        <p:spPr bwMode="auto">
          <a:xfrm>
            <a:off x="6156176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EA37EC5-19E5-4DE8-A4E3-02A2101A7605}"/>
              </a:ext>
            </a:extLst>
          </p:cNvPr>
          <p:cNvSpPr/>
          <p:nvPr/>
        </p:nvSpPr>
        <p:spPr bwMode="auto">
          <a:xfrm>
            <a:off x="6444208" y="1844824"/>
            <a:ext cx="21602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F53FBF5-4662-4D2D-97EC-6764404C0A39}"/>
              </a:ext>
            </a:extLst>
          </p:cNvPr>
          <p:cNvSpPr/>
          <p:nvPr/>
        </p:nvSpPr>
        <p:spPr bwMode="auto">
          <a:xfrm>
            <a:off x="6588224" y="1988840"/>
            <a:ext cx="216024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977C51-6E39-424E-94F6-48C3319AEAFE}"/>
              </a:ext>
            </a:extLst>
          </p:cNvPr>
          <p:cNvSpPr/>
          <p:nvPr/>
        </p:nvSpPr>
        <p:spPr bwMode="auto">
          <a:xfrm>
            <a:off x="6804248" y="576146"/>
            <a:ext cx="2160240" cy="5997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中止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””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保留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””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クローズ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” should not return.</a:t>
            </a:r>
          </a:p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1 line, please.</a:t>
            </a:r>
            <a:endParaRPr lang="ja-JP" altLang="en-US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852AC65-5322-4A92-8459-88D8166E6414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6696236" y="1175923"/>
            <a:ext cx="1450334" cy="812917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BD1984C-2948-4B68-B144-BC0DE993B68B}"/>
              </a:ext>
            </a:extLst>
          </p:cNvPr>
          <p:cNvSpPr/>
          <p:nvPr/>
        </p:nvSpPr>
        <p:spPr bwMode="auto">
          <a:xfrm>
            <a:off x="755576" y="4413399"/>
            <a:ext cx="2160240" cy="5997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The sorting feature has disappeared. Please revive.</a:t>
            </a:r>
          </a:p>
          <a:p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ユーザー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 screen can sort.</a:t>
            </a:r>
            <a:endParaRPr lang="ja-JP" altLang="en-US" sz="800" dirty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31152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5720" rIns="7200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 pitchFamily="50" charset="-128"/>
            <a:ea typeface="メイリオ" pitchFamily="50" charset="-128"/>
            <a:cs typeface="Arial Unicode MS" pitchFamily="50" charset="-128"/>
          </a:defRPr>
        </a:defPPr>
      </a:lstStyle>
    </a:spDef>
    <a:lnDef>
      <a:spPr bwMode="auto">
        <a:solidFill>
          <a:srgbClr val="CCCCFF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63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メイリオ</vt:lpstr>
      <vt:lpstr>Arial</vt:lpstr>
      <vt:lpstr>Times New Roman</vt:lpstr>
      <vt:lpstr>標準デザイン</vt:lpstr>
      <vt:lpstr>Admin &gt; 案件画面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佐々木琢磨</dc:creator>
  <cp:lastModifiedBy>佐々木琢磨</cp:lastModifiedBy>
  <cp:revision>1979</cp:revision>
  <cp:lastPrinted>2019-02-12T03:04:54Z</cp:lastPrinted>
  <dcterms:created xsi:type="dcterms:W3CDTF">2005-11-10T02:56:53Z</dcterms:created>
  <dcterms:modified xsi:type="dcterms:W3CDTF">2019-03-19T07:38:41Z</dcterms:modified>
</cp:coreProperties>
</file>