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03253"/>
    <a:srgbClr val="FFFFCC"/>
    <a:srgbClr val="FFFFFF"/>
    <a:srgbClr val="FF0000"/>
    <a:srgbClr val="0000FF"/>
    <a:srgbClr val="000099"/>
    <a:srgbClr val="FFCC00"/>
    <a:srgbClr val="FF00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7" autoAdjust="0"/>
    <p:restoredTop sz="95316" autoAdjust="0"/>
  </p:normalViewPr>
  <p:slideViewPr>
    <p:cSldViewPr showGuides="1">
      <p:cViewPr varScale="1">
        <p:scale>
          <a:sx n="83" d="100"/>
          <a:sy n="83" d="100"/>
        </p:scale>
        <p:origin x="1541" y="82"/>
      </p:cViewPr>
      <p:guideLst>
        <p:guide orient="horz" pos="1117"/>
        <p:guide pos="340"/>
      </p:guideLst>
    </p:cSldViewPr>
  </p:slideViewPr>
  <p:outlineViewPr>
    <p:cViewPr>
      <p:scale>
        <a:sx n="33" d="100"/>
        <a:sy n="33" d="100"/>
      </p:scale>
      <p:origin x="0" y="10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83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078575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t" anchorCtr="0" compatLnSpc="1">
            <a:prstTxWarp prst="textNoShape">
              <a:avLst/>
            </a:prstTxWarp>
          </a:bodyPr>
          <a:lstStyle>
            <a:lvl1pPr algn="l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726" y="2"/>
            <a:ext cx="3078575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t" anchorCtr="0" compatLnSpc="1">
            <a:prstTxWarp prst="textNoShape">
              <a:avLst/>
            </a:prstTxWarp>
          </a:bodyPr>
          <a:lstStyle>
            <a:lvl1pPr algn="r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1981"/>
            <a:ext cx="3078575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b" anchorCtr="0" compatLnSpc="1">
            <a:prstTxWarp prst="textNoShape">
              <a:avLst/>
            </a:prstTxWarp>
          </a:bodyPr>
          <a:lstStyle>
            <a:lvl1pPr algn="l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726" y="9721981"/>
            <a:ext cx="3078575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b" anchorCtr="0" compatLnSpc="1">
            <a:prstTxWarp prst="textNoShape">
              <a:avLst/>
            </a:prstTxWarp>
          </a:bodyPr>
          <a:lstStyle>
            <a:lvl1pPr algn="r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fld id="{D9C9A71E-2AA6-47DE-AB15-4634FEAB6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98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05115" cy="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60536" y="1"/>
            <a:ext cx="3025496" cy="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9175" y="788988"/>
            <a:ext cx="5048250" cy="3786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421" y="4889745"/>
            <a:ext cx="5175190" cy="457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72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00620"/>
            <a:ext cx="3105115" cy="55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60536" y="9700620"/>
            <a:ext cx="3025496" cy="55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fld id="{5F74ECC1-8A32-45FB-BCE4-4094C93C27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321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Takuma\Documents\0000_ローズグループ\0000_アドミ\RoseGroup-logo\RoseGroup-logo-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44773"/>
            <a:ext cx="797884" cy="554059"/>
          </a:xfrm>
          <a:prstGeom prst="rect">
            <a:avLst/>
          </a:prstGeom>
          <a:noFill/>
        </p:spPr>
      </p:pic>
      <p:sp>
        <p:nvSpPr>
          <p:cNvPr id="4" name="正方形/長方形 3"/>
          <p:cNvSpPr/>
          <p:nvPr userDrawn="1"/>
        </p:nvSpPr>
        <p:spPr>
          <a:xfrm>
            <a:off x="473075" y="3475038"/>
            <a:ext cx="8099425" cy="71437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473075" y="3429000"/>
            <a:ext cx="8099425" cy="11113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075184"/>
          </a:xfrm>
        </p:spPr>
        <p:txBody>
          <a:bodyPr/>
          <a:lstStyle>
            <a:lvl1pPr algn="ctr">
              <a:defRPr sz="36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z="28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0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4824119" y="549841"/>
            <a:ext cx="3852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>
                <a:latin typeface="メイリオ" pitchFamily="50" charset="-128"/>
                <a:ea typeface="メイリオ" pitchFamily="50" charset="-128"/>
              </a:rPr>
              <a:t>ローズ社会保険労務士事務所</a:t>
            </a:r>
            <a:endParaRPr lang="en-GB" sz="22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-24"/>
            <a:ext cx="6229926" cy="476696"/>
          </a:xfrm>
        </p:spPr>
        <p:txBody>
          <a:bodyPr/>
          <a:lstStyle>
            <a:lvl1pPr>
              <a:defRPr sz="18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646584"/>
            <a:ext cx="8643998" cy="83820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800">
                <a:latin typeface="メイリオ" pitchFamily="50" charset="-128"/>
                <a:ea typeface="メイリオ" pitchFamily="50" charset="-128"/>
              </a:defRPr>
            </a:lvl1pPr>
            <a:lvl2pPr>
              <a:defRPr>
                <a:ea typeface="ＤＦＰ平成明朝体W3"/>
              </a:defRPr>
            </a:lvl2pPr>
            <a:lvl3pPr>
              <a:defRPr>
                <a:ea typeface="ＤＦＰ平成明朝体W3"/>
              </a:defRPr>
            </a:lvl3pPr>
            <a:lvl4pPr>
              <a:defRPr>
                <a:ea typeface="ＤＦＰ平成明朝体W3"/>
              </a:defRPr>
            </a:lvl4pPr>
            <a:lvl5pPr>
              <a:defRPr>
                <a:ea typeface="ＤＦＰ平成明朝体W3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ED27-DDFC-47F1-847B-7198FD915E4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akuma\Documents\0000_ローズグループ\0000_アドミ\RoseGroup-logo\RoseGroup-logo-02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6740" y="23357"/>
            <a:ext cx="571594" cy="396921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-24"/>
            <a:ext cx="6229926" cy="47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646584"/>
            <a:ext cx="862491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30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FCE166DD-1CAE-4A14-9E2A-54E5B199FE7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84100"/>
            <a:ext cx="9144000" cy="71438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438063"/>
            <a:ext cx="9144000" cy="9525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0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7035253" y="76923"/>
            <a:ext cx="2073251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ローズ社会保険労務士事務所</a:t>
            </a:r>
            <a:endParaRPr lang="en-GB" sz="12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メイリオ" pitchFamily="50" charset="-128"/>
          <a:ea typeface="メイリオ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0" indent="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defRPr kumimoji="1" sz="18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1pPr>
      <a:lvl2pPr marL="568325" indent="-19208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2pPr>
      <a:lvl3pPr marL="944563" indent="-18573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3pPr>
      <a:lvl4pPr marL="1333500" indent="-19843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4pPr>
      <a:lvl5pPr marL="1719263" indent="-195263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5pPr>
      <a:lvl6pPr marL="21764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6pPr>
      <a:lvl7pPr marL="26336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7pPr>
      <a:lvl8pPr marL="30908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8pPr>
      <a:lvl9pPr marL="35480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853D9-5C56-4F11-942C-1E724B4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Admin &gt; </a:t>
            </a:r>
            <a:r>
              <a:rPr kumimoji="1" lang="ja-JP" altLang="en-US" dirty="0"/>
              <a:t>ケース画面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8B5109-398E-45FB-84E3-EC1F234FD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DDD23C-B366-436C-B0EA-E09DABEED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A7EEB6-68BF-4383-9F72-CFC21561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156"/>
            <a:ext cx="9144000" cy="435768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0CB7F5-7066-47E3-9846-59B5D73E58C0}"/>
              </a:ext>
            </a:extLst>
          </p:cNvPr>
          <p:cNvSpPr/>
          <p:nvPr/>
        </p:nvSpPr>
        <p:spPr bwMode="auto">
          <a:xfrm>
            <a:off x="1907704" y="764704"/>
            <a:ext cx="2160240" cy="675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Characters are still distorted.</a:t>
            </a:r>
          </a:p>
          <a:p>
            <a:endParaRPr lang="en-US" altLang="ja-JP" sz="800" dirty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It seems difficult to modify, so only LOGO OK.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51BF3D-BE36-4212-8FDA-37FB576F8B25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>
            <a:off x="1187624" y="1102618"/>
            <a:ext cx="720080" cy="23815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B248B3-617A-403C-8429-3D8C66DEDCCF}"/>
              </a:ext>
            </a:extLst>
          </p:cNvPr>
          <p:cNvSpPr/>
          <p:nvPr/>
        </p:nvSpPr>
        <p:spPr bwMode="auto">
          <a:xfrm>
            <a:off x="827584" y="2616944"/>
            <a:ext cx="1224136" cy="238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Correct the wording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</a:rPr>
              <a:t>案件をインポート</a:t>
            </a:r>
            <a:endParaRPr lang="en-US" altLang="ja-JP" sz="8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A5794C-FAF2-40AB-B3A2-B9C845A1FE3F}"/>
              </a:ext>
            </a:extLst>
          </p:cNvPr>
          <p:cNvCxnSpPr>
            <a:cxnSpLocks/>
            <a:stCxn id="10" idx="1"/>
          </p:cNvCxnSpPr>
          <p:nvPr/>
        </p:nvCxnSpPr>
        <p:spPr bwMode="auto">
          <a:xfrm flipH="1">
            <a:off x="683568" y="2736019"/>
            <a:ext cx="144016" cy="53131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197F99C-129D-4FE7-AC23-303EEB7FAF8E}"/>
              </a:ext>
            </a:extLst>
          </p:cNvPr>
          <p:cNvSpPr/>
          <p:nvPr/>
        </p:nvSpPr>
        <p:spPr bwMode="auto">
          <a:xfrm>
            <a:off x="2195736" y="1556792"/>
            <a:ext cx="1152128" cy="290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Correct the wording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</a:rPr>
              <a:t>進行中</a:t>
            </a:r>
            <a:endParaRPr lang="en-US" altLang="ja-JP" sz="8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6B44BA-53F9-4B64-BE3A-D6A78AD31E0A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1907704" y="1701887"/>
            <a:ext cx="288032" cy="198499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944E05-6A1F-48FA-B120-FA1A53056748}"/>
              </a:ext>
            </a:extLst>
          </p:cNvPr>
          <p:cNvSpPr/>
          <p:nvPr/>
        </p:nvSpPr>
        <p:spPr bwMode="auto">
          <a:xfrm>
            <a:off x="3402371" y="1690396"/>
            <a:ext cx="1152128" cy="290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Correct the wording</a:t>
            </a:r>
          </a:p>
          <a:p>
            <a:r>
              <a:rPr lang="ja-JP" altLang="en-US" sz="800" dirty="0">
                <a:latin typeface="メイリオ" pitchFamily="50" charset="-128"/>
                <a:ea typeface="メイリオ" pitchFamily="50" charset="-128"/>
              </a:rPr>
              <a:t>クローズ</a:t>
            </a:r>
            <a:endParaRPr lang="en-US" altLang="ja-JP" sz="8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D32D263-C6F3-451E-9E37-B6736BC5E84D}"/>
              </a:ext>
            </a:extLst>
          </p:cNvPr>
          <p:cNvCxnSpPr>
            <a:cxnSpLocks/>
            <a:stCxn id="18" idx="1"/>
          </p:cNvCxnSpPr>
          <p:nvPr/>
        </p:nvCxnSpPr>
        <p:spPr bwMode="auto">
          <a:xfrm flipH="1">
            <a:off x="2483769" y="1835491"/>
            <a:ext cx="918602" cy="153349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1B40F3CB-D097-4B39-BE34-54299624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5107392"/>
            <a:ext cx="2495873" cy="997724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2F46239-FC78-4408-B555-F41C02C7B17F}"/>
              </a:ext>
            </a:extLst>
          </p:cNvPr>
          <p:cNvSpPr/>
          <p:nvPr/>
        </p:nvSpPr>
        <p:spPr bwMode="auto">
          <a:xfrm>
            <a:off x="7524328" y="6376752"/>
            <a:ext cx="1368152" cy="2669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null means blank.</a:t>
            </a:r>
          </a:p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Not to print “null”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A40D81B-F892-4240-A9EB-36FEFAC458B0}"/>
              </a:ext>
            </a:extLst>
          </p:cNvPr>
          <p:cNvCxnSpPr>
            <a:cxnSpLocks/>
            <a:stCxn id="22" idx="1"/>
            <a:endCxn id="21" idx="2"/>
          </p:cNvCxnSpPr>
          <p:nvPr/>
        </p:nvCxnSpPr>
        <p:spPr bwMode="auto">
          <a:xfrm flipH="1" flipV="1">
            <a:off x="6612025" y="6105116"/>
            <a:ext cx="912303" cy="405116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65A8E1A-4C0B-40A1-B227-BD1D32557300}"/>
              </a:ext>
            </a:extLst>
          </p:cNvPr>
          <p:cNvSpPr/>
          <p:nvPr/>
        </p:nvSpPr>
        <p:spPr bwMode="auto">
          <a:xfrm>
            <a:off x="6012160" y="5229200"/>
            <a:ext cx="1226840" cy="8759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500201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5720" rIns="7200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メイリオ" pitchFamily="50" charset="-128"/>
            <a:ea typeface="メイリオ" pitchFamily="50" charset="-128"/>
            <a:cs typeface="Arial Unicode MS" pitchFamily="50" charset="-128"/>
          </a:defRPr>
        </a:defPPr>
      </a:lstStyle>
    </a:spDef>
    <a:lnDef>
      <a:spPr bwMode="auto">
        <a:solidFill>
          <a:srgbClr val="CCCCFF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9751</TotalTime>
  <Words>50</Words>
  <Application>Microsoft Office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メイリオ</vt:lpstr>
      <vt:lpstr>Arial</vt:lpstr>
      <vt:lpstr>Times New Roman</vt:lpstr>
      <vt:lpstr>標準デザイン</vt:lpstr>
      <vt:lpstr>Admin &gt; ケース画面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佐々木琢磨</dc:creator>
  <cp:lastModifiedBy>佐々木琢磨</cp:lastModifiedBy>
  <cp:revision>1972</cp:revision>
  <cp:lastPrinted>2019-03-15T12:59:49Z</cp:lastPrinted>
  <dcterms:created xsi:type="dcterms:W3CDTF">2005-11-10T02:56:53Z</dcterms:created>
  <dcterms:modified xsi:type="dcterms:W3CDTF">2019-03-16T12:21:11Z</dcterms:modified>
</cp:coreProperties>
</file>