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D60-7C04-4BB2-9CB5-2CDE281A7257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6F3-9981-4369-B8EC-B1189B32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88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D60-7C04-4BB2-9CB5-2CDE281A7257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6F3-9981-4369-B8EC-B1189B32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88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D60-7C04-4BB2-9CB5-2CDE281A7257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6F3-9981-4369-B8EC-B1189B32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337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D60-7C04-4BB2-9CB5-2CDE281A7257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6F3-9981-4369-B8EC-B1189B32B86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128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D60-7C04-4BB2-9CB5-2CDE281A7257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6F3-9981-4369-B8EC-B1189B32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05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D60-7C04-4BB2-9CB5-2CDE281A7257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6F3-9981-4369-B8EC-B1189B32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600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D60-7C04-4BB2-9CB5-2CDE281A7257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6F3-9981-4369-B8EC-B1189B32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697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D60-7C04-4BB2-9CB5-2CDE281A7257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6F3-9981-4369-B8EC-B1189B32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77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D60-7C04-4BB2-9CB5-2CDE281A7257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6F3-9981-4369-B8EC-B1189B32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74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D60-7C04-4BB2-9CB5-2CDE281A7257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6F3-9981-4369-B8EC-B1189B32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83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D60-7C04-4BB2-9CB5-2CDE281A7257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6F3-9981-4369-B8EC-B1189B32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2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D60-7C04-4BB2-9CB5-2CDE281A7257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6F3-9981-4369-B8EC-B1189B32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5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D60-7C04-4BB2-9CB5-2CDE281A7257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6F3-9981-4369-B8EC-B1189B32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59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D60-7C04-4BB2-9CB5-2CDE281A7257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6F3-9981-4369-B8EC-B1189B32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73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D60-7C04-4BB2-9CB5-2CDE281A7257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6F3-9981-4369-B8EC-B1189B32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D60-7C04-4BB2-9CB5-2CDE281A7257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6F3-9981-4369-B8EC-B1189B32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56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ED60-7C04-4BB2-9CB5-2CDE281A7257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C6F3-9981-4369-B8EC-B1189B32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91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DAED60-7C04-4BB2-9CB5-2CDE281A7257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C6F3-9981-4369-B8EC-B1189B32B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87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Pkstoev18@codingburgas.b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Air Quality in home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PETAR STOEV 9 A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0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Air cleaning sensor</a:t>
            </a:r>
            <a:endParaRPr lang="bg-BG" dirty="0" smtClean="0"/>
          </a:p>
          <a:p>
            <a:r>
              <a:rPr lang="en-GB" dirty="0"/>
              <a:t>F</a:t>
            </a:r>
            <a:r>
              <a:rPr lang="en-GB" dirty="0" smtClean="0"/>
              <a:t>an</a:t>
            </a:r>
            <a:endParaRPr lang="bg-BG" dirty="0" smtClean="0"/>
          </a:p>
          <a:p>
            <a:r>
              <a:rPr lang="en-GB" dirty="0" smtClean="0"/>
              <a:t>Arduino trolley</a:t>
            </a:r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r>
              <a:rPr lang="en-GB" dirty="0" smtClean="0"/>
              <a:t>Method of connecting the sensor</a:t>
            </a:r>
            <a:r>
              <a:rPr lang="bg-BG" dirty="0" smtClean="0"/>
              <a:t>    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pic>
        <p:nvPicPr>
          <p:cNvPr id="4" name="Picture 3" descr="C:\Users\PC\Downloads\mq9-gas-sensor-arduino-fritzing_ElfQlTUkWN 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781" y="4276369"/>
            <a:ext cx="352742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Composition of the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1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Arduino programming</a:t>
            </a:r>
            <a:endParaRPr lang="bg-BG" dirty="0" smtClean="0"/>
          </a:p>
          <a:p>
            <a:r>
              <a:rPr lang="bg-BG" dirty="0" smtClean="0"/>
              <a:t>2 </a:t>
            </a:r>
            <a:r>
              <a:rPr lang="en-GB" dirty="0" smtClean="0"/>
              <a:t>cards</a:t>
            </a:r>
            <a:endParaRPr lang="bg-BG" dirty="0" smtClean="0"/>
          </a:p>
          <a:p>
            <a:r>
              <a:rPr lang="en-GB" dirty="0" err="1" smtClean="0"/>
              <a:t>Zumo</a:t>
            </a:r>
            <a:r>
              <a:rPr lang="en-GB" dirty="0" smtClean="0"/>
              <a:t> trolley</a:t>
            </a:r>
            <a:endParaRPr lang="bg-BG" dirty="0" smtClean="0"/>
          </a:p>
          <a:p>
            <a:r>
              <a:rPr lang="en-GB" dirty="0" smtClean="0"/>
              <a:t>Contaminated air sensor</a:t>
            </a:r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r>
              <a:rPr lang="en-GB" dirty="0" smtClean="0"/>
              <a:t>Sensor code        </a:t>
            </a:r>
            <a:r>
              <a:rPr lang="bg-BG" dirty="0" smtClean="0"/>
              <a:t>-&gt;</a:t>
            </a:r>
            <a:endParaRPr lang="bg-BG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73" y="3688353"/>
            <a:ext cx="6494588" cy="27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and difficulties with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main problem with my project was with the electricity I couldn’t provide enough electricity to keep the blower and the sensor alive.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4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is a lot more to develop on this project and in my opinion if I develop it more It can become very profitable </a:t>
            </a:r>
            <a:r>
              <a:rPr lang="en-GB" dirty="0" err="1" smtClean="0"/>
              <a:t>articule</a:t>
            </a:r>
            <a:r>
              <a:rPr lang="en-GB" dirty="0" smtClean="0"/>
              <a:t> with a lot of sales.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6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1352653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Thank you for </a:t>
            </a:r>
            <a:r>
              <a:rPr lang="en-GB" smtClean="0"/>
              <a:t>your attention!!!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bg-BG" dirty="0"/>
          </a:p>
          <a:p>
            <a:pPr algn="r"/>
            <a:endParaRPr lang="bg-BG" dirty="0" smtClean="0"/>
          </a:p>
          <a:p>
            <a:pPr algn="r"/>
            <a:endParaRPr lang="bg-BG" dirty="0"/>
          </a:p>
          <a:p>
            <a:pPr algn="r"/>
            <a:endParaRPr lang="bg-BG" dirty="0" smtClean="0"/>
          </a:p>
          <a:p>
            <a:pPr algn="r"/>
            <a:endParaRPr lang="bg-BG" dirty="0"/>
          </a:p>
          <a:p>
            <a:pPr algn="r"/>
            <a:endParaRPr lang="bg-BG" dirty="0" smtClean="0"/>
          </a:p>
          <a:p>
            <a:pPr algn="r"/>
            <a:endParaRPr lang="bg-BG" dirty="0"/>
          </a:p>
          <a:p>
            <a:pPr algn="r"/>
            <a:endParaRPr lang="bg-BG" dirty="0" smtClean="0"/>
          </a:p>
          <a:p>
            <a:pPr algn="r"/>
            <a:endParaRPr lang="bg-BG" dirty="0"/>
          </a:p>
          <a:p>
            <a:pPr algn="r"/>
            <a:r>
              <a:rPr lang="en-GB" dirty="0" err="1" smtClean="0"/>
              <a:t>Petar</a:t>
            </a:r>
            <a:r>
              <a:rPr lang="en-GB" dirty="0" smtClean="0"/>
              <a:t> </a:t>
            </a:r>
            <a:r>
              <a:rPr lang="en-GB" dirty="0" err="1" smtClean="0"/>
              <a:t>Krasimirov</a:t>
            </a:r>
            <a:r>
              <a:rPr lang="en-GB" dirty="0" smtClean="0"/>
              <a:t> </a:t>
            </a:r>
            <a:r>
              <a:rPr lang="en-GB" dirty="0" err="1" smtClean="0"/>
              <a:t>Stoev</a:t>
            </a:r>
            <a:r>
              <a:rPr lang="en-GB" dirty="0" smtClean="0"/>
              <a:t> 9 a class</a:t>
            </a:r>
          </a:p>
          <a:p>
            <a:pPr algn="r"/>
            <a:r>
              <a:rPr lang="en-GB" dirty="0" smtClean="0">
                <a:hlinkClick r:id="rId2"/>
              </a:rPr>
              <a:t>   Pkstoev18</a:t>
            </a:r>
            <a:r>
              <a:rPr lang="bg-BG" dirty="0" smtClean="0">
                <a:hlinkClick r:id="rId2"/>
              </a:rPr>
              <a:t>@</a:t>
            </a:r>
            <a:r>
              <a:rPr lang="en-GB" dirty="0" smtClean="0">
                <a:hlinkClick r:id="rId2"/>
              </a:rPr>
              <a:t>codingburgas.bg</a:t>
            </a:r>
            <a:r>
              <a:rPr lang="en-GB" dirty="0" smtClean="0"/>
              <a:t>  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1743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</TotalTime>
  <Words>118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Air Quality in home</vt:lpstr>
      <vt:lpstr>Composition of the project</vt:lpstr>
      <vt:lpstr>Technologies used</vt:lpstr>
      <vt:lpstr>Problems and difficulties with the project</vt:lpstr>
      <vt:lpstr>In conclusion</vt:lpstr>
      <vt:lpstr>Thank you for your attention!!!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Петър Красимиров Стоев</dc:creator>
  <cp:lastModifiedBy>Петър Красимиров Стоев</cp:lastModifiedBy>
  <cp:revision>7</cp:revision>
  <dcterms:created xsi:type="dcterms:W3CDTF">2020-01-30T11:07:02Z</dcterms:created>
  <dcterms:modified xsi:type="dcterms:W3CDTF">2020-01-30T14:09:29Z</dcterms:modified>
</cp:coreProperties>
</file>