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66" r:id="rId3"/>
    <p:sldId id="267" r:id="rId4"/>
    <p:sldId id="273" r:id="rId5"/>
    <p:sldId id="268" r:id="rId6"/>
    <p:sldId id="269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25/9/2018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PHP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Introducción a la Sintaxis</a:t>
            </a:r>
          </a:p>
        </p:txBody>
      </p:sp>
      <p:pic>
        <p:nvPicPr>
          <p:cNvPr id="4" name="Picture 2" descr="Resultado de imagen para PHP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/>
          <a:stretch/>
        </p:blipFill>
        <p:spPr bwMode="auto">
          <a:xfrm>
            <a:off x="4636200" y="1391540"/>
            <a:ext cx="6711250" cy="50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D0857-5224-423A-B914-F604A81B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5400" b="1" dirty="0">
                <a:solidFill>
                  <a:schemeClr val="accent5">
                    <a:lumMod val="75000"/>
                  </a:schemeClr>
                </a:solidFill>
              </a:rPr>
              <a:t>Hola Mundo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DF3AF-6C75-4530-9B60-98BA4D27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194" y="2478328"/>
            <a:ext cx="4926780" cy="330835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Tralalalá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696317-0765-4308-94B7-1C67CE8D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478328"/>
            <a:ext cx="6920664" cy="33162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dirty="0" smtClean="0"/>
              <a:t>Abrir </a:t>
            </a:r>
            <a:r>
              <a:rPr lang="es-CR" sz="2800" dirty="0"/>
              <a:t>y cerrar las etiquetas de PHP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?&gt;</a:t>
            </a:r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dirty="0"/>
              <a:t>Función </a:t>
            </a:r>
            <a:r>
              <a:rPr lang="es-CR" sz="3600" b="1" dirty="0"/>
              <a:t>echo</a:t>
            </a:r>
            <a:r>
              <a:rPr lang="es-CR" sz="2800" dirty="0"/>
              <a:t> para imprimir en pantalla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dirty="0" smtClean="0"/>
              <a:t>El código </a:t>
            </a:r>
            <a:r>
              <a:rPr lang="es-CR" sz="2800" dirty="0" err="1" smtClean="0"/>
              <a:t>php</a:t>
            </a:r>
            <a:r>
              <a:rPr lang="es-CR" sz="2800" dirty="0" smtClean="0"/>
              <a:t> se ejecuta desde el servidor. (</a:t>
            </a:r>
            <a:r>
              <a:rPr lang="es-CR" sz="2800" dirty="0" err="1" smtClean="0"/>
              <a:t>xampp</a:t>
            </a:r>
            <a:r>
              <a:rPr lang="es-CR" sz="2800" dirty="0" smtClean="0"/>
              <a:t>)</a:t>
            </a:r>
            <a:endParaRPr lang="es-C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85529" y="5861049"/>
            <a:ext cx="1184744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sz="2800" b="1" dirty="0" smtClean="0">
                <a:solidFill>
                  <a:schemeClr val="accent6">
                    <a:lumMod val="50000"/>
                  </a:schemeClr>
                </a:solidFill>
              </a:rPr>
              <a:t>Ejercicio #1</a:t>
            </a:r>
          </a:p>
          <a:p>
            <a:r>
              <a:rPr lang="es-CR" sz="2800" dirty="0" smtClean="0"/>
              <a:t>Cree un archivo </a:t>
            </a:r>
            <a:r>
              <a:rPr lang="es-CR" sz="2800" dirty="0" err="1" smtClean="0"/>
              <a:t>php</a:t>
            </a:r>
            <a:r>
              <a:rPr lang="es-CR" sz="2800" dirty="0" smtClean="0"/>
              <a:t> que imprima la hilera de caracteres </a:t>
            </a:r>
            <a:r>
              <a:rPr lang="es-CR" sz="2800" b="1" dirty="0" smtClean="0"/>
              <a:t>“Hola Mundo”</a:t>
            </a:r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4452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s-CR" sz="5400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110" y="1510748"/>
            <a:ext cx="5316864" cy="341394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s-CR" sz="3600" dirty="0" smtClean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CR" sz="3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$</a:t>
            </a:r>
            <a:r>
              <a:rPr lang="es-CR" sz="3200" dirty="0">
                <a:solidFill>
                  <a:srgbClr val="FF00FF"/>
                </a:solidFill>
                <a:latin typeface="Consolas" panose="020B0609020204030204" pitchFamily="49" charset="0"/>
              </a:rPr>
              <a:t>x 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s-C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s-CR" sz="3200" dirty="0">
                <a:solidFill>
                  <a:srgbClr val="FF00FF"/>
                </a:solidFill>
                <a:latin typeface="Consolas" panose="020B0609020204030204" pitchFamily="49" charset="0"/>
              </a:rPr>
              <a:t>$y 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s-C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“cinco”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sz="36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2552699"/>
            <a:ext cx="6530581" cy="23719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Símbolo</a:t>
            </a:r>
            <a:r>
              <a:rPr lang="es-CR" sz="2800" b="1" dirty="0"/>
              <a:t> $</a:t>
            </a:r>
          </a:p>
          <a:p>
            <a:pPr marL="285750" indent="-285750">
              <a:buChar char="•"/>
            </a:pPr>
            <a:r>
              <a:rPr lang="es-CR" sz="2800" b="1" dirty="0"/>
              <a:t>$nombre</a:t>
            </a:r>
          </a:p>
          <a:p>
            <a:pPr marL="285750" indent="-285750">
              <a:buChar char="•"/>
            </a:pPr>
            <a:r>
              <a:rPr lang="es-CR" sz="2800" dirty="0"/>
              <a:t>Se asigna con el símbolo </a:t>
            </a:r>
            <a:r>
              <a:rPr lang="es-CR" sz="2800" b="1" dirty="0"/>
              <a:t>‘=‘</a:t>
            </a:r>
          </a:p>
          <a:p>
            <a:pPr marL="285750" indent="-285750">
              <a:buChar char="•"/>
            </a:pPr>
            <a:r>
              <a:rPr lang="es-CR" sz="2800" dirty="0"/>
              <a:t>Su tipo es dinámico, se </a:t>
            </a:r>
            <a:r>
              <a:rPr lang="es-CR" sz="2800" dirty="0" smtClean="0"/>
              <a:t>define al asignarle </a:t>
            </a:r>
            <a:r>
              <a:rPr lang="es-CR" sz="2800" dirty="0"/>
              <a:t>contenido.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5529" y="4924696"/>
            <a:ext cx="11847445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sz="2800" b="1" dirty="0" smtClean="0">
                <a:solidFill>
                  <a:schemeClr val="accent6">
                    <a:lumMod val="50000"/>
                  </a:schemeClr>
                </a:solidFill>
              </a:rPr>
              <a:t>Ejercicio #2</a:t>
            </a:r>
          </a:p>
          <a:p>
            <a:r>
              <a:rPr lang="es-CR" sz="2800" dirty="0" smtClean="0"/>
              <a:t>Modifique el archivo </a:t>
            </a:r>
            <a:r>
              <a:rPr lang="es-CR" sz="2800" b="1" dirty="0" err="1" smtClean="0"/>
              <a:t>php</a:t>
            </a:r>
            <a:r>
              <a:rPr lang="es-CR" sz="2800" dirty="0" smtClean="0"/>
              <a:t> para que: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 smtClean="0"/>
              <a:t>La hilera de caracteres </a:t>
            </a:r>
            <a:r>
              <a:rPr lang="es-CR" sz="2800" b="1" dirty="0" smtClean="0"/>
              <a:t>“Hola Mundo” </a:t>
            </a:r>
            <a:r>
              <a:rPr lang="es-CR" sz="2800" dirty="0" smtClean="0"/>
              <a:t>esté guardada en una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 smtClean="0"/>
              <a:t>La función echo imprima esa variable.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7159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s-CR" sz="5400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8" y="4924697"/>
            <a:ext cx="6530581" cy="1933303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s-CR" sz="3600" dirty="0" smtClean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CR" sz="3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$</a:t>
            </a:r>
            <a:r>
              <a:rPr lang="es-CR" sz="3200" dirty="0">
                <a:solidFill>
                  <a:srgbClr val="FF00FF"/>
                </a:solidFill>
                <a:latin typeface="Consolas" panose="020B0609020204030204" pitchFamily="49" charset="0"/>
              </a:rPr>
              <a:t>x 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s-C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s-CR" sz="3200" dirty="0">
                <a:solidFill>
                  <a:srgbClr val="FF00FF"/>
                </a:solidFill>
                <a:latin typeface="Consolas" panose="020B0609020204030204" pitchFamily="49" charset="0"/>
              </a:rPr>
              <a:t>$y 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s-C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“cinco”</a:t>
            </a:r>
            <a:r>
              <a:rPr lang="es-CR" sz="3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sz="36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2552699"/>
            <a:ext cx="6530581" cy="23719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Símbolo</a:t>
            </a:r>
            <a:r>
              <a:rPr lang="es-CR" sz="2800" b="1" dirty="0"/>
              <a:t> $</a:t>
            </a:r>
          </a:p>
          <a:p>
            <a:pPr marL="285750" indent="-285750">
              <a:buChar char="•"/>
            </a:pPr>
            <a:r>
              <a:rPr lang="es-CR" sz="2800" b="1" dirty="0"/>
              <a:t>$nombre</a:t>
            </a:r>
          </a:p>
          <a:p>
            <a:pPr marL="285750" indent="-285750">
              <a:buChar char="•"/>
            </a:pPr>
            <a:r>
              <a:rPr lang="es-CR" sz="2800" dirty="0"/>
              <a:t>Se asigna con el símbolo </a:t>
            </a:r>
            <a:r>
              <a:rPr lang="es-CR" sz="2800" b="1" dirty="0"/>
              <a:t>‘=‘</a:t>
            </a:r>
          </a:p>
          <a:p>
            <a:pPr marL="285750" indent="-285750">
              <a:buChar char="•"/>
            </a:pPr>
            <a:r>
              <a:rPr lang="es-CR" sz="2800" dirty="0"/>
              <a:t>Su tipo es dinámico, se </a:t>
            </a:r>
            <a:r>
              <a:rPr lang="es-CR" sz="2800" dirty="0" smtClean="0"/>
              <a:t>define al asignarle </a:t>
            </a:r>
            <a:r>
              <a:rPr lang="es-CR" sz="2800" dirty="0"/>
              <a:t>contenido.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716109" y="1287244"/>
            <a:ext cx="5475890" cy="557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R" sz="3600" b="1" dirty="0" smtClean="0">
                <a:solidFill>
                  <a:schemeClr val="accent6">
                    <a:lumMod val="50000"/>
                  </a:schemeClr>
                </a:solidFill>
              </a:rPr>
              <a:t>Ejercicio #3</a:t>
            </a:r>
          </a:p>
          <a:p>
            <a:r>
              <a:rPr lang="en-US" sz="3200" dirty="0" err="1"/>
              <a:t>Escriba</a:t>
            </a:r>
            <a:r>
              <a:rPr lang="en-US" sz="3200" dirty="0"/>
              <a:t> un </a:t>
            </a:r>
            <a:r>
              <a:rPr lang="en-US" sz="3200" dirty="0" err="1"/>
              <a:t>programa</a:t>
            </a:r>
            <a:r>
              <a:rPr lang="en-US" sz="3200" dirty="0"/>
              <a:t> PHP que </a:t>
            </a:r>
            <a:r>
              <a:rPr lang="en-US" sz="3200" dirty="0" err="1"/>
              <a:t>intercambie</a:t>
            </a:r>
            <a:r>
              <a:rPr lang="en-US" sz="3200" dirty="0"/>
              <a:t> el valor de dos </a:t>
            </a:r>
            <a:r>
              <a:rPr lang="en-US" sz="3200" dirty="0" smtClean="0"/>
              <a:t>variables y que: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Anuncie </a:t>
            </a:r>
            <a:r>
              <a:rPr lang="es-CR" sz="3200" dirty="0"/>
              <a:t>con echo el valor inicial de las </a:t>
            </a:r>
            <a:r>
              <a:rPr lang="es-CR" sz="3200" dirty="0" smtClean="0"/>
              <a:t>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Anuncie </a:t>
            </a:r>
            <a:r>
              <a:rPr lang="es-CR" sz="3200" dirty="0"/>
              <a:t>con echo el intercambio del valor de las </a:t>
            </a:r>
            <a:r>
              <a:rPr lang="es-CR" sz="3200" dirty="0" smtClean="0"/>
              <a:t>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Anuncie </a:t>
            </a:r>
            <a:r>
              <a:rPr lang="es-CR" sz="3200" dirty="0"/>
              <a:t>con echo el valor final de las variables.</a:t>
            </a:r>
          </a:p>
        </p:txBody>
      </p:sp>
    </p:spTree>
    <p:extLst>
      <p:ext uri="{BB962C8B-B14F-4D97-AF65-F5344CB8AC3E}">
        <p14:creationId xmlns:p14="http://schemas.microsoft.com/office/powerpoint/2010/main" val="32621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Cadenas de Caracteres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4000" dirty="0">
                <a:solidFill>
                  <a:srgbClr val="FF00FF"/>
                </a:solidFill>
                <a:latin typeface="Consolas" panose="020B0609020204030204" pitchFamily="49" charset="0"/>
              </a:rPr>
              <a:t>$z </a:t>
            </a:r>
            <a:r>
              <a:rPr lang="es-CR" sz="4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“</a:t>
            </a:r>
            <a:r>
              <a:rPr lang="es-CR" sz="4000" dirty="0" err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Hola”</a:t>
            </a:r>
            <a:r>
              <a:rPr lang="es-CR" sz="4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s-CR" sz="4000" dirty="0" err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’mundo</a:t>
            </a:r>
            <a:r>
              <a:rPr lang="es-CR" sz="4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!’;</a:t>
            </a:r>
            <a:endParaRPr lang="es-CR" sz="40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R" sz="40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997658" cy="331628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/>
              <a:t>Se declaran </a:t>
            </a:r>
            <a:r>
              <a:rPr lang="es-CR" sz="2800" dirty="0" smtClean="0"/>
              <a:t>con</a:t>
            </a:r>
          </a:p>
          <a:p>
            <a:pPr marL="742950" lvl="1" indent="-285750">
              <a:buChar char="•"/>
            </a:pPr>
            <a:r>
              <a:rPr lang="es-CR" sz="2600" dirty="0" smtClean="0"/>
              <a:t>Comillas dobles “”</a:t>
            </a:r>
          </a:p>
          <a:p>
            <a:pPr marL="742950" lvl="1" indent="-285750">
              <a:buChar char="•"/>
            </a:pPr>
            <a:r>
              <a:rPr lang="es-CR" sz="2600" dirty="0" smtClean="0"/>
              <a:t>Comillas simple ‘’</a:t>
            </a:r>
            <a:endParaRPr lang="es-CR" sz="2400" dirty="0"/>
          </a:p>
          <a:p>
            <a:pPr marL="285750" indent="-285750">
              <a:buChar char="•"/>
            </a:pPr>
            <a:r>
              <a:rPr lang="es-CR" sz="2800" dirty="0"/>
              <a:t>Se concatenan con </a:t>
            </a:r>
            <a:r>
              <a:rPr lang="es-CR" sz="4000" b="1" dirty="0"/>
              <a:t>.</a:t>
            </a:r>
            <a:endParaRPr lang="es-CR" sz="2800" b="1" dirty="0"/>
          </a:p>
        </p:txBody>
      </p:sp>
    </p:spTree>
    <p:extLst>
      <p:ext uri="{BB962C8B-B14F-4D97-AF65-F5344CB8AC3E}">
        <p14:creationId xmlns:p14="http://schemas.microsoft.com/office/powerpoint/2010/main" val="10928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800" b="1" dirty="0"/>
              <a:t>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323" y="1477901"/>
            <a:ext cx="5736677" cy="107479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800" dirty="0">
                <a:solidFill>
                  <a:srgbClr val="FF00FF"/>
                </a:solidFill>
                <a:latin typeface="Consolas" panose="020B0609020204030204" pitchFamily="49" charset="0"/>
              </a:rPr>
              <a:t>$z 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s-C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“&lt;h1&gt;Hola mundo!&lt;/h1</a:t>
            </a:r>
            <a:r>
              <a:rPr lang="es-CR" sz="2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&gt;”</a:t>
            </a:r>
            <a:r>
              <a:rPr lang="es-CR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6110767" cy="331628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buChar char="•"/>
            </a:pPr>
            <a:r>
              <a:rPr lang="es-CR" sz="2800" dirty="0"/>
              <a:t>No es una función, no utiliza paréntesis.</a:t>
            </a:r>
          </a:p>
          <a:p>
            <a:pPr marL="285750" indent="-285750">
              <a:buChar char="•"/>
            </a:pPr>
            <a:r>
              <a:rPr lang="es-CR" sz="2800" dirty="0"/>
              <a:t>Imprime cadenas de caracteres</a:t>
            </a:r>
          </a:p>
          <a:p>
            <a:pPr marL="285750" indent="-285750">
              <a:buChar char="•"/>
            </a:pPr>
            <a:r>
              <a:rPr lang="es-CR" sz="2800" dirty="0"/>
              <a:t>Imprime variables por su valor</a:t>
            </a:r>
          </a:p>
          <a:p>
            <a:pPr marL="285750" indent="-285750">
              <a:buChar char="•"/>
            </a:pPr>
            <a:r>
              <a:rPr lang="es-CR" sz="2800" dirty="0"/>
              <a:t>Carácter de escape es </a:t>
            </a:r>
            <a:r>
              <a:rPr lang="es-CR" sz="2800" b="1" dirty="0" smtClean="0"/>
              <a:t>\</a:t>
            </a:r>
            <a:r>
              <a:rPr lang="es-CR" sz="2800" dirty="0" smtClean="0"/>
              <a:t> (alt+92)</a:t>
            </a:r>
            <a:endParaRPr lang="es-CR" sz="2800" dirty="0" smtClean="0"/>
          </a:p>
          <a:p>
            <a:pPr marL="285750" indent="-285750">
              <a:buChar char="•"/>
            </a:pPr>
            <a:r>
              <a:rPr lang="es-CR" sz="2800" dirty="0"/>
              <a:t>Imprime directamente el cuerpo del HTML</a:t>
            </a:r>
          </a:p>
          <a:p>
            <a:pPr marL="742950" lvl="1" indent="-285750">
              <a:buChar char="•"/>
            </a:pPr>
            <a:r>
              <a:rPr lang="es-CR" sz="2600" dirty="0"/>
              <a:t>Por lo tanto, imprime etiquetas </a:t>
            </a:r>
            <a:r>
              <a:rPr lang="es-CR" sz="2600" dirty="0" smtClean="0"/>
              <a:t>HTML</a:t>
            </a:r>
            <a:endParaRPr lang="es-CR" sz="2800" dirty="0"/>
          </a:p>
          <a:p>
            <a:pPr marL="285750" indent="-285750">
              <a:buChar char="•"/>
            </a:pPr>
            <a:endParaRPr lang="es-CR" sz="28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55323" y="2595937"/>
            <a:ext cx="5849007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R" sz="3600" b="1" dirty="0" smtClean="0">
                <a:solidFill>
                  <a:schemeClr val="accent6">
                    <a:lumMod val="50000"/>
                  </a:schemeClr>
                </a:solidFill>
              </a:rPr>
              <a:t>Ejercicio #4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Helvetica" panose="020B0604020202020204" pitchFamily="34" charset="0"/>
              </a:rPr>
              <a:t>Escriba</a:t>
            </a:r>
            <a:r>
              <a:rPr lang="en-US" altLang="en-US" sz="2400" dirty="0">
                <a:latin typeface="Helvetica" panose="020B0604020202020204" pitchFamily="34" charset="0"/>
              </a:rPr>
              <a:t> un script PHP para </a:t>
            </a:r>
            <a:r>
              <a:rPr lang="en-US" altLang="en-US" sz="2400" dirty="0" err="1">
                <a:latin typeface="Helvetica" panose="020B0604020202020204" pitchFamily="34" charset="0"/>
              </a:rPr>
              <a:t>desplegar</a:t>
            </a:r>
            <a:r>
              <a:rPr lang="en-US" altLang="en-US" sz="2400" dirty="0">
                <a:latin typeface="Helvetica" panose="020B0604020202020204" pitchFamily="34" charset="0"/>
              </a:rPr>
              <a:t> </a:t>
            </a:r>
            <a:r>
              <a:rPr lang="en-US" altLang="en-US" sz="2400" dirty="0" err="1">
                <a:latin typeface="Helvetica" panose="020B0604020202020204" pitchFamily="34" charset="0"/>
              </a:rPr>
              <a:t>valores</a:t>
            </a:r>
            <a:r>
              <a:rPr lang="en-US" altLang="en-US" sz="2400" dirty="0">
                <a:latin typeface="Helvetica" panose="020B0604020202020204" pitchFamily="34" charset="0"/>
              </a:rPr>
              <a:t> string </a:t>
            </a:r>
            <a:r>
              <a:rPr lang="en-US" altLang="en-US" sz="2400" dirty="0" err="1">
                <a:latin typeface="Helvetica" panose="020B0604020202020204" pitchFamily="34" charset="0"/>
              </a:rPr>
              <a:t>en</a:t>
            </a:r>
            <a:r>
              <a:rPr lang="en-US" altLang="en-US" sz="2400" dirty="0">
                <a:latin typeface="Helvetica" panose="020B0604020202020204" pitchFamily="34" charset="0"/>
              </a:rPr>
              <a:t> </a:t>
            </a:r>
            <a:r>
              <a:rPr lang="en-US" altLang="en-US" sz="2400" dirty="0" err="1">
                <a:latin typeface="Helvetica" panose="020B0604020202020204" pitchFamily="34" charset="0"/>
              </a:rPr>
              <a:t>una</a:t>
            </a:r>
            <a:r>
              <a:rPr lang="en-US" altLang="en-US" sz="2400" dirty="0">
                <a:latin typeface="Helvetica" panose="020B0604020202020204" pitchFamily="34" charset="0"/>
              </a:rPr>
              <a:t> </a:t>
            </a:r>
            <a:r>
              <a:rPr lang="en-US" altLang="en-US" sz="2400" dirty="0" err="1">
                <a:latin typeface="Helvetica" panose="020B0604020202020204" pitchFamily="34" charset="0"/>
              </a:rPr>
              <a:t>tabla</a:t>
            </a:r>
            <a:r>
              <a:rPr lang="en-US" altLang="en-US" sz="2400" dirty="0">
                <a:latin typeface="Helvetica" panose="020B0604020202020204" pitchFamily="34" charset="0"/>
              </a:rPr>
              <a:t> HTML.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Helvetica" panose="020B0604020202020204" pitchFamily="34" charset="0"/>
              </a:rPr>
              <a:t>Que se </a:t>
            </a:r>
            <a:r>
              <a:rPr lang="en-US" altLang="en-US" sz="2400" dirty="0" err="1">
                <a:latin typeface="Helvetica" panose="020B0604020202020204" pitchFamily="34" charset="0"/>
              </a:rPr>
              <a:t>vea</a:t>
            </a:r>
            <a:r>
              <a:rPr lang="en-US" altLang="en-US" sz="2400" dirty="0">
                <a:latin typeface="Helvetica" panose="020B0604020202020204" pitchFamily="34" charset="0"/>
              </a:rPr>
              <a:t> de la </a:t>
            </a:r>
            <a:r>
              <a:rPr lang="en-US" altLang="en-US" sz="2400" dirty="0" err="1">
                <a:latin typeface="Helvetica" panose="020B0604020202020204" pitchFamily="34" charset="0"/>
              </a:rPr>
              <a:t>siguiente</a:t>
            </a:r>
            <a:r>
              <a:rPr lang="en-US" altLang="en-US" sz="2400" dirty="0">
                <a:latin typeface="Helvetica" panose="020B0604020202020204" pitchFamily="34" charset="0"/>
              </a:rPr>
              <a:t> forma: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algn="r"/>
            <a:endParaRPr lang="es-CR" sz="36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49" y="4904261"/>
            <a:ext cx="5782953" cy="1880635"/>
          </a:xfrm>
          <a:prstGeom prst="rect">
            <a:avLst/>
          </a:prstGeom>
          <a:ln w="5715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0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37137"/>
            <a:ext cx="4586495" cy="692367"/>
          </a:xfrm>
        </p:spPr>
        <p:txBody>
          <a:bodyPr>
            <a:normAutofit fontScale="90000"/>
          </a:bodyPr>
          <a:lstStyle/>
          <a:p>
            <a:r>
              <a:rPr lang="es-CR" sz="4800" b="1" dirty="0" err="1" smtClean="0"/>
              <a:t>for</a:t>
            </a:r>
            <a:endParaRPr lang="es-CR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3199085"/>
            <a:ext cx="5693134" cy="330835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for ($i = 1; $i &lt;= 10; $i</a:t>
            </a: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echo </a:t>
            </a: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$i;</a:t>
            </a:r>
          </a:p>
          <a:p>
            <a:pPr marL="0" indent="0">
              <a:buNone/>
            </a:pP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6321950" cy="64638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 smtClean="0"/>
              <a:t>Variable Contador y Límite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01254" y="1367568"/>
            <a:ext cx="5849007" cy="51398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R" sz="3600" b="1" dirty="0" smtClean="0">
                <a:solidFill>
                  <a:schemeClr val="accent6">
                    <a:lumMod val="50000"/>
                  </a:schemeClr>
                </a:solidFill>
              </a:rPr>
              <a:t>Ejercicio #5</a:t>
            </a:r>
          </a:p>
          <a:p>
            <a:pPr algn="r"/>
            <a:endParaRPr lang="es-C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Cree un script que </a:t>
            </a:r>
            <a:r>
              <a:rPr lang="en-US" sz="3200" dirty="0" err="1" smtClean="0"/>
              <a:t>despliegue</a:t>
            </a:r>
            <a:r>
              <a:rPr lang="en-US" sz="3200" dirty="0" smtClean="0"/>
              <a:t>:</a:t>
            </a:r>
          </a:p>
          <a:p>
            <a:pPr algn="ctr"/>
            <a:endParaRPr lang="en-US" sz="36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latin typeface="Consolas" panose="020B0609020204030204" pitchFamily="49" charset="0"/>
              </a:rPr>
              <a:t>1-2-3-4-5-6-7-8-9-10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smtClean="0"/>
              <a:t>sola </a:t>
            </a:r>
            <a:r>
              <a:rPr lang="en-US" sz="3200" dirty="0" err="1" smtClean="0"/>
              <a:t>línea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 </a:t>
            </a:r>
            <a:r>
              <a:rPr lang="en-US" sz="3200" dirty="0" err="1"/>
              <a:t>habrá</a:t>
            </a:r>
            <a:r>
              <a:rPr lang="en-US" sz="3200" dirty="0"/>
              <a:t> </a:t>
            </a:r>
            <a:r>
              <a:rPr lang="en-US" sz="3200" dirty="0" err="1"/>
              <a:t>guión</a:t>
            </a:r>
            <a:r>
              <a:rPr lang="en-US" sz="3200" dirty="0"/>
              <a:t> (-) </a:t>
            </a:r>
            <a:r>
              <a:rPr lang="en-US" sz="3200" dirty="0" err="1"/>
              <a:t>ni</a:t>
            </a:r>
            <a:r>
              <a:rPr lang="en-US" sz="3200" dirty="0"/>
              <a:t> al </a:t>
            </a:r>
            <a:r>
              <a:rPr lang="en-US" sz="3200" dirty="0" err="1"/>
              <a:t>inicio</a:t>
            </a:r>
            <a:r>
              <a:rPr lang="en-US" sz="3200" dirty="0"/>
              <a:t> </a:t>
            </a:r>
            <a:r>
              <a:rPr lang="en-US" sz="3200" dirty="0" err="1"/>
              <a:t>ni</a:t>
            </a:r>
            <a:r>
              <a:rPr lang="en-US" sz="3200" dirty="0"/>
              <a:t> al final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 un </a:t>
            </a:r>
            <a:r>
              <a:rPr lang="en-US" sz="3200" dirty="0" err="1"/>
              <a:t>ciclo</a:t>
            </a:r>
            <a:r>
              <a:rPr lang="en-US" sz="3200" dirty="0"/>
              <a:t> for.</a:t>
            </a:r>
          </a:p>
        </p:txBody>
      </p:sp>
    </p:spTree>
    <p:extLst>
      <p:ext uri="{BB962C8B-B14F-4D97-AF65-F5344CB8AC3E}">
        <p14:creationId xmlns:p14="http://schemas.microsoft.com/office/powerpoint/2010/main" val="1161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37137"/>
            <a:ext cx="4586495" cy="692367"/>
          </a:xfrm>
        </p:spPr>
        <p:txBody>
          <a:bodyPr>
            <a:normAutofit fontScale="90000"/>
          </a:bodyPr>
          <a:lstStyle/>
          <a:p>
            <a:r>
              <a:rPr lang="es-CR" sz="4800" b="1" dirty="0" err="1" smtClean="0"/>
              <a:t>for</a:t>
            </a:r>
            <a:endParaRPr lang="es-CR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3199085"/>
            <a:ext cx="5693134" cy="330835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for ($i = 1; $i &lt;= 10; $i</a:t>
            </a: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echo </a:t>
            </a: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$i;</a:t>
            </a:r>
          </a:p>
          <a:p>
            <a:pPr marL="0" indent="0">
              <a:buNone/>
            </a:pP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6321950" cy="64638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 smtClean="0"/>
              <a:t>Variable Contador y Límite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01254" y="1367568"/>
            <a:ext cx="5849007" cy="5262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R" sz="3600" b="1" dirty="0" smtClean="0">
                <a:solidFill>
                  <a:schemeClr val="accent6">
                    <a:lumMod val="50000"/>
                  </a:schemeClr>
                </a:solidFill>
              </a:rPr>
              <a:t>Ejercicio #6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latin typeface="Helvetica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Helvetica" panose="020B0604020202020204" pitchFamily="34" charset="0"/>
              </a:rPr>
              <a:t>Cree </a:t>
            </a:r>
            <a:r>
              <a:rPr lang="en-US" altLang="en-US" sz="2800" dirty="0">
                <a:latin typeface="Helvetica" panose="020B0604020202020204" pitchFamily="34" charset="0"/>
              </a:rPr>
              <a:t>un script que </a:t>
            </a:r>
            <a:r>
              <a:rPr lang="en-US" altLang="en-US" sz="2800" dirty="0" err="1">
                <a:latin typeface="Helvetica" panose="020B0604020202020204" pitchFamily="34" charset="0"/>
              </a:rPr>
              <a:t>construya</a:t>
            </a:r>
            <a:r>
              <a:rPr lang="en-US" altLang="en-US" sz="2800" dirty="0">
                <a:latin typeface="Helvetica" panose="020B0604020202020204" pitchFamily="34" charset="0"/>
              </a:rPr>
              <a:t> el </a:t>
            </a:r>
            <a:r>
              <a:rPr lang="en-US" altLang="en-US" sz="2800" dirty="0" err="1">
                <a:latin typeface="Helvetica" panose="020B0604020202020204" pitchFamily="34" charset="0"/>
              </a:rPr>
              <a:t>siguiente</a:t>
            </a:r>
            <a:r>
              <a:rPr lang="en-US" altLang="en-US" sz="2800" dirty="0">
                <a:latin typeface="Helvetica" panose="020B0604020202020204" pitchFamily="34" charset="0"/>
              </a:rPr>
              <a:t> patron </a:t>
            </a:r>
            <a:r>
              <a:rPr lang="en-US" altLang="en-US" sz="2800" dirty="0" err="1">
                <a:latin typeface="Helvetica" panose="020B0604020202020204" pitchFamily="34" charset="0"/>
              </a:rPr>
              <a:t>utilizando</a:t>
            </a:r>
            <a:r>
              <a:rPr lang="en-US" altLang="en-US" sz="2800" dirty="0">
                <a:latin typeface="Helvetica" panose="020B0604020202020204" pitchFamily="34" charset="0"/>
              </a:rPr>
              <a:t> un </a:t>
            </a:r>
            <a:r>
              <a:rPr lang="en-US" altLang="en-US" sz="2800" dirty="0" err="1">
                <a:latin typeface="Helvetica" panose="020B0604020202020204" pitchFamily="34" charset="0"/>
              </a:rPr>
              <a:t>ciclo</a:t>
            </a:r>
            <a:r>
              <a:rPr lang="en-US" altLang="en-US" sz="2800" dirty="0">
                <a:latin typeface="Helvetica" panose="020B0604020202020204" pitchFamily="34" charset="0"/>
              </a:rPr>
              <a:t> for </a:t>
            </a:r>
            <a:r>
              <a:rPr lang="en-US" altLang="en-US" sz="2800" dirty="0" err="1">
                <a:latin typeface="Helvetica" panose="020B0604020202020204" pitchFamily="34" charset="0"/>
              </a:rPr>
              <a:t>dentro</a:t>
            </a:r>
            <a:r>
              <a:rPr lang="en-US" altLang="en-US" sz="2800" dirty="0">
                <a:latin typeface="Helvetica" panose="020B0604020202020204" pitchFamily="34" charset="0"/>
              </a:rPr>
              <a:t> de </a:t>
            </a:r>
            <a:r>
              <a:rPr lang="en-US" altLang="en-US" sz="2800" dirty="0" err="1">
                <a:latin typeface="Helvetica" panose="020B0604020202020204" pitchFamily="34" charset="0"/>
              </a:rPr>
              <a:t>otro</a:t>
            </a:r>
            <a:r>
              <a:rPr lang="en-US" altLang="en-US" sz="2800" dirty="0">
                <a:latin typeface="Helvetica" panose="020B0604020202020204" pitchFamily="34" charset="0"/>
              </a:rPr>
              <a:t> </a:t>
            </a:r>
            <a:r>
              <a:rPr lang="en-US" altLang="en-US" sz="2800" dirty="0" err="1">
                <a:latin typeface="Helvetica" panose="020B0604020202020204" pitchFamily="34" charset="0"/>
              </a:rPr>
              <a:t>ciclo</a:t>
            </a:r>
            <a:r>
              <a:rPr lang="en-US" altLang="en-US" sz="2800" dirty="0">
                <a:latin typeface="Helvetica" panose="020B0604020202020204" pitchFamily="34" charset="0"/>
              </a:rPr>
              <a:t> for.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Helvetica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 Unicode MS"/>
              </a:rPr>
              <a:t>*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 Unicode MS"/>
              </a:rPr>
              <a:t>* 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 Unicode MS"/>
              </a:rPr>
              <a:t>* * 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 Unicode MS"/>
              </a:rPr>
              <a:t>* * * *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 Unicode MS"/>
              </a:rPr>
              <a:t>* * * * * </a:t>
            </a:r>
            <a:endParaRPr lang="en-US" altLang="en-US" sz="4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37137"/>
            <a:ext cx="4586495" cy="692367"/>
          </a:xfrm>
        </p:spPr>
        <p:txBody>
          <a:bodyPr>
            <a:normAutofit fontScale="90000"/>
          </a:bodyPr>
          <a:lstStyle/>
          <a:p>
            <a:r>
              <a:rPr lang="es-CR" sz="4800" b="1" dirty="0" err="1" smtClean="0"/>
              <a:t>for</a:t>
            </a:r>
            <a:endParaRPr lang="es-CR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3199085"/>
            <a:ext cx="5693134" cy="330835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for ($i = 1; $i &lt;= 10; $i</a:t>
            </a: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echo </a:t>
            </a: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$i;</a:t>
            </a:r>
          </a:p>
          <a:p>
            <a:pPr marL="0" indent="0">
              <a:buNone/>
            </a:pPr>
            <a:r>
              <a:rPr lang="nn-NO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6321950" cy="64638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 smtClean="0"/>
              <a:t>Variable Contador y Límite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64316" y="0"/>
            <a:ext cx="5849007" cy="6494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R" sz="3600" b="1" dirty="0" smtClean="0">
                <a:solidFill>
                  <a:schemeClr val="accent6">
                    <a:lumMod val="50000"/>
                  </a:schemeClr>
                </a:solidFill>
              </a:rPr>
              <a:t>Ejercicio #7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latin typeface="Helvetica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Helvetica" panose="020B0604020202020204" pitchFamily="34" charset="0"/>
              </a:rPr>
              <a:t>Cree </a:t>
            </a:r>
            <a:r>
              <a:rPr lang="en-US" altLang="en-US" sz="2400" dirty="0">
                <a:latin typeface="Helvetica" panose="020B0604020202020204" pitchFamily="34" charset="0"/>
              </a:rPr>
              <a:t>un script que </a:t>
            </a:r>
            <a:r>
              <a:rPr lang="en-US" altLang="en-US" sz="2400" dirty="0" err="1">
                <a:latin typeface="Helvetica" panose="020B0604020202020204" pitchFamily="34" charset="0"/>
              </a:rPr>
              <a:t>construya</a:t>
            </a:r>
            <a:r>
              <a:rPr lang="en-US" altLang="en-US" sz="2400" dirty="0">
                <a:latin typeface="Helvetica" panose="020B0604020202020204" pitchFamily="34" charset="0"/>
              </a:rPr>
              <a:t> el </a:t>
            </a:r>
            <a:r>
              <a:rPr lang="en-US" altLang="en-US" sz="2400" dirty="0" err="1">
                <a:latin typeface="Helvetica" panose="020B0604020202020204" pitchFamily="34" charset="0"/>
              </a:rPr>
              <a:t>siguiente</a:t>
            </a:r>
            <a:r>
              <a:rPr lang="en-US" altLang="en-US" sz="2400" dirty="0">
                <a:latin typeface="Helvetica" panose="020B0604020202020204" pitchFamily="34" charset="0"/>
              </a:rPr>
              <a:t> patron </a:t>
            </a:r>
            <a:r>
              <a:rPr lang="en-US" altLang="en-US" sz="2400" dirty="0" err="1">
                <a:latin typeface="Helvetica" panose="020B0604020202020204" pitchFamily="34" charset="0"/>
              </a:rPr>
              <a:t>utilizando</a:t>
            </a:r>
            <a:r>
              <a:rPr lang="en-US" altLang="en-US" sz="2400" dirty="0">
                <a:latin typeface="Helvetica" panose="020B0604020202020204" pitchFamily="34" charset="0"/>
              </a:rPr>
              <a:t> </a:t>
            </a:r>
            <a:r>
              <a:rPr lang="en-US" altLang="en-US" sz="2400" dirty="0" smtClean="0">
                <a:latin typeface="Helvetica" panose="020B0604020202020204" pitchFamily="34" charset="0"/>
              </a:rPr>
              <a:t>dos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ciclos</a:t>
            </a:r>
            <a:r>
              <a:rPr lang="en-US" altLang="en-US" sz="2400" dirty="0" smtClean="0">
                <a:latin typeface="Helvetica" panose="020B0604020202020204" pitchFamily="34" charset="0"/>
              </a:rPr>
              <a:t> for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anidados</a:t>
            </a:r>
            <a:r>
              <a:rPr lang="en-US" altLang="en-US" sz="2400" dirty="0">
                <a:latin typeface="Helvetica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Helvetica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 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 * 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 * 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 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 *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* 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675</TotalTime>
  <Words>448</Words>
  <Application>Microsoft Office PowerPoint</Application>
  <PresentationFormat>Panorámica</PresentationFormat>
  <Paragraphs>106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Consolas</vt:lpstr>
      <vt:lpstr>Helvetica</vt:lpstr>
      <vt:lpstr>Tema de Office</vt:lpstr>
      <vt:lpstr>PHP</vt:lpstr>
      <vt:lpstr>Hola Mundo</vt:lpstr>
      <vt:lpstr>Variables</vt:lpstr>
      <vt:lpstr>Variables</vt:lpstr>
      <vt:lpstr>Cadenas de Caracteres</vt:lpstr>
      <vt:lpstr>echo</vt:lpstr>
      <vt:lpstr>for</vt:lpstr>
      <vt:lpstr>for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Usuario de Windows</cp:lastModifiedBy>
  <cp:revision>47</cp:revision>
  <dcterms:created xsi:type="dcterms:W3CDTF">2017-09-18T18:57:40Z</dcterms:created>
  <dcterms:modified xsi:type="dcterms:W3CDTF">2018-09-26T01:16:33Z</dcterms:modified>
</cp:coreProperties>
</file>