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87" r:id="rId2"/>
    <p:sldId id="282" r:id="rId3"/>
    <p:sldId id="289" r:id="rId4"/>
    <p:sldId id="288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4636200" y="1391540"/>
            <a:ext cx="6711250" cy="50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PHP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Super </a:t>
            </a:r>
            <a:r>
              <a:rPr lang="es-CR" dirty="0" err="1"/>
              <a:t>Globals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00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929723"/>
            <a:ext cx="4586495" cy="901148"/>
          </a:xfrm>
        </p:spPr>
        <p:txBody>
          <a:bodyPr/>
          <a:lstStyle/>
          <a:p>
            <a:r>
              <a:rPr lang="es-CR" dirty="0"/>
              <a:t>CONTEXTO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830871"/>
            <a:ext cx="5653296" cy="277715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s-CR" sz="2800" dirty="0"/>
              <a:t>PHP tiene una serie de variables incluidas por diseño para ser accesibles desde cualquier rango, sin usar la palabra clave </a:t>
            </a:r>
            <a:r>
              <a:rPr lang="es-CR" sz="2800" b="1" i="1" dirty="0"/>
              <a:t>global</a:t>
            </a:r>
            <a:r>
              <a:rPr lang="es-CR" sz="2800" dirty="0"/>
              <a:t>. Fuera o dentro de funciones.</a:t>
            </a:r>
          </a:p>
          <a:p>
            <a:r>
              <a:rPr lang="es-CR" sz="2800" dirty="0"/>
              <a:t>Estas variables son arreglos asociativos conocidos como </a:t>
            </a:r>
            <a:r>
              <a:rPr lang="es-CR" sz="2800" b="1" dirty="0"/>
              <a:t>super </a:t>
            </a:r>
            <a:r>
              <a:rPr lang="es-CR" sz="2800" b="1" dirty="0" err="1"/>
              <a:t>globals</a:t>
            </a:r>
            <a:r>
              <a:rPr lang="es-CR" sz="2800" b="1" dirty="0"/>
              <a:t>.</a:t>
            </a:r>
            <a:endParaRPr lang="en-US" sz="2800" b="1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30"/>
            <a:ext cx="11820940" cy="1748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CR" sz="2800" b="1" u="sng" dirty="0"/>
              <a:t>Ejercicio #0</a:t>
            </a:r>
          </a:p>
          <a:p>
            <a:pPr marL="342900" indent="-342900">
              <a:buAutoNum type="arabicPeriod"/>
            </a:pPr>
            <a:r>
              <a:rPr lang="es-CR" sz="2400" dirty="0"/>
              <a:t>Cree un archivo PHP que imprima un titulo H1 qué diga “</a:t>
            </a:r>
            <a:r>
              <a:rPr lang="es-CR" sz="2400" b="1" dirty="0" err="1"/>
              <a:t>SuperGlobals</a:t>
            </a:r>
            <a:r>
              <a:rPr lang="es-CR" sz="2400" b="1" dirty="0"/>
              <a:t> Página 1</a:t>
            </a:r>
            <a:r>
              <a:rPr lang="es-CR" sz="2400" dirty="0"/>
              <a:t>”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EEBF18-104E-4EC7-946E-F5ACF5330EE3}"/>
              </a:ext>
            </a:extLst>
          </p:cNvPr>
          <p:cNvSpPr txBox="1">
            <a:spLocks/>
          </p:cNvSpPr>
          <p:nvPr/>
        </p:nvSpPr>
        <p:spPr>
          <a:xfrm>
            <a:off x="6096000" y="1830871"/>
            <a:ext cx="5910470" cy="27771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2000" b="1" dirty="0"/>
              <a:t>Las super globales de PHP son:</a:t>
            </a:r>
            <a:endParaRPr lang="en-US" sz="2000" b="1" dirty="0"/>
          </a:p>
          <a:p>
            <a:r>
              <a:rPr lang="en-US" sz="2000" b="1" dirty="0"/>
              <a:t>$GLOBALS</a:t>
            </a:r>
          </a:p>
          <a:p>
            <a:r>
              <a:rPr lang="en-US" sz="2000" dirty="0"/>
              <a:t>$_SERVER</a:t>
            </a:r>
          </a:p>
          <a:p>
            <a:r>
              <a:rPr lang="en-US" sz="2000" dirty="0"/>
              <a:t>$_REQUEST</a:t>
            </a:r>
          </a:p>
          <a:p>
            <a:r>
              <a:rPr lang="en-US" sz="2000" b="1" dirty="0"/>
              <a:t>$_POST</a:t>
            </a:r>
          </a:p>
          <a:p>
            <a:r>
              <a:rPr lang="en-US" sz="2000" b="1" dirty="0"/>
              <a:t>$_GET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$_FILES</a:t>
            </a:r>
          </a:p>
          <a:p>
            <a:r>
              <a:rPr lang="en-US" sz="2000" dirty="0"/>
              <a:t>$_ENV</a:t>
            </a:r>
          </a:p>
          <a:p>
            <a:r>
              <a:rPr lang="en-US" sz="2000" dirty="0"/>
              <a:t>$_COOKIE</a:t>
            </a:r>
          </a:p>
          <a:p>
            <a:r>
              <a:rPr lang="en-US" sz="2000" b="1" dirty="0"/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21318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$GLOBALS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6" y="2560636"/>
            <a:ext cx="6290804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allá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!”;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funcionEquis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$GLOBALS[“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PHP organiza todas sus variables globales en un arreglo asociativo $GLOBALS.</a:t>
            </a:r>
          </a:p>
          <a:p>
            <a:pPr marL="285750" indent="-285750">
              <a:buChar char="•"/>
            </a:pPr>
            <a:r>
              <a:rPr lang="es-CR" sz="2800" dirty="0"/>
              <a:t>Estas variables globales se acceden utilizando su nombre como índice sin carácter de dólar.</a:t>
            </a:r>
            <a:endParaRPr lang="es-CR" sz="26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#1</a:t>
            </a:r>
          </a:p>
          <a:p>
            <a:pPr marL="342900" indent="-342900">
              <a:buAutoNum type="arabicPeriod"/>
            </a:pPr>
            <a:r>
              <a:rPr lang="es-CR" sz="2000" dirty="0"/>
              <a:t>En el archivo PHP cree </a:t>
            </a:r>
            <a:r>
              <a:rPr lang="es-CR" sz="2000" dirty="0" smtClean="0"/>
              <a:t>1 variable global.</a:t>
            </a:r>
            <a:endParaRPr lang="es-CR" sz="2000" dirty="0"/>
          </a:p>
          <a:p>
            <a:pPr marL="342900" indent="-342900">
              <a:buAutoNum type="arabicPeriod"/>
            </a:pPr>
            <a:r>
              <a:rPr lang="es-CR" sz="2000" dirty="0"/>
              <a:t>Cree y llame una función </a:t>
            </a:r>
            <a:r>
              <a:rPr lang="es-CR" sz="2000" dirty="0" smtClean="0"/>
              <a:t>donde modifica esa variable utilizando </a:t>
            </a:r>
            <a:r>
              <a:rPr lang="es-CR" sz="2000" dirty="0"/>
              <a:t>el arreglo $</a:t>
            </a:r>
            <a:r>
              <a:rPr lang="es-CR" sz="2000" dirty="0" smtClean="0"/>
              <a:t>GLOBALS.</a:t>
            </a:r>
            <a:endParaRPr lang="es-CR" sz="2000" dirty="0"/>
          </a:p>
          <a:p>
            <a:pPr marL="342900" indent="-342900">
              <a:buAutoNum type="arabicPeriod"/>
            </a:pPr>
            <a:r>
              <a:rPr lang="es-CR" sz="2000" dirty="0"/>
              <a:t>Utilice echo fuera de la función para imprimir el valor de la </a:t>
            </a:r>
            <a:r>
              <a:rPr lang="es-CR" sz="2000" dirty="0" smtClean="0"/>
              <a:t>variable.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4059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10748"/>
            <a:ext cx="5653296" cy="901148"/>
          </a:xfrm>
        </p:spPr>
        <p:txBody>
          <a:bodyPr>
            <a:normAutofit fontScale="90000"/>
          </a:bodyPr>
          <a:lstStyle/>
          <a:p>
            <a:r>
              <a:rPr lang="es-CR" dirty="0"/>
              <a:t>Redirigir a otro archivo desde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6" y="2560636"/>
            <a:ext cx="6290804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"Location: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newpage.php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Utiliza la función </a:t>
            </a:r>
            <a:r>
              <a:rPr lang="es-CR" sz="2800" dirty="0" err="1"/>
              <a:t>header</a:t>
            </a:r>
            <a:r>
              <a:rPr lang="es-CR" sz="2800" dirty="0"/>
              <a:t>()</a:t>
            </a:r>
          </a:p>
          <a:p>
            <a:pPr marL="742950" lvl="1" indent="-285750">
              <a:buChar char="•"/>
            </a:pPr>
            <a:r>
              <a:rPr lang="es-CR" sz="2400" dirty="0"/>
              <a:t>Con el parámetro </a:t>
            </a:r>
            <a:r>
              <a:rPr lang="es-CR" sz="2400" dirty="0" err="1"/>
              <a:t>Location</a:t>
            </a:r>
            <a:r>
              <a:rPr lang="es-CR" sz="2400" dirty="0"/>
              <a:t> y un URL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#2</a:t>
            </a:r>
          </a:p>
          <a:p>
            <a:pPr marL="342900" indent="-342900">
              <a:buAutoNum type="arabicPeriod"/>
            </a:pPr>
            <a:r>
              <a:rPr lang="es-CR" sz="2000" dirty="0"/>
              <a:t>Añada al final de su archivo original PHP una redirección </a:t>
            </a:r>
            <a:r>
              <a:rPr lang="es-CR" sz="2000" dirty="0" smtClean="0"/>
              <a:t>a un </a:t>
            </a:r>
            <a:r>
              <a:rPr lang="es-CR" sz="2000" dirty="0"/>
              <a:t>segundo archivo PHP</a:t>
            </a:r>
          </a:p>
          <a:p>
            <a:pPr marL="342900" indent="-342900">
              <a:buFontTx/>
              <a:buAutoNum type="arabicPeriod"/>
            </a:pPr>
            <a:r>
              <a:rPr lang="es-CR" sz="2000" dirty="0"/>
              <a:t>Cree un segundo archivo PHP que imprima un titulo H1 qué diga “</a:t>
            </a:r>
            <a:r>
              <a:rPr lang="es-CR" sz="2000" b="1" dirty="0" err="1"/>
              <a:t>SuperGlobals</a:t>
            </a:r>
            <a:r>
              <a:rPr lang="es-CR" sz="2000" b="1" dirty="0"/>
              <a:t> Página 2</a:t>
            </a:r>
            <a:r>
              <a:rPr lang="es-CR" sz="2000" dirty="0"/>
              <a:t>”</a:t>
            </a:r>
          </a:p>
          <a:p>
            <a:pPr marL="342900" indent="-342900">
              <a:buAutoNum type="arabicPeriod"/>
            </a:pPr>
            <a:r>
              <a:rPr lang="es-CR" sz="2000" dirty="0"/>
              <a:t>En el segundo archivo PHP, imprima la variable con el resultado de la operación del Ejercicio #1, utilice la super global </a:t>
            </a:r>
            <a:r>
              <a:rPr lang="es-CR" sz="2000" b="1" dirty="0"/>
              <a:t>$GLOBALS</a:t>
            </a:r>
          </a:p>
        </p:txBody>
      </p:sp>
    </p:spTree>
    <p:extLst>
      <p:ext uri="{BB962C8B-B14F-4D97-AF65-F5344CB8AC3E}">
        <p14:creationId xmlns:p14="http://schemas.microsoft.com/office/powerpoint/2010/main" val="20937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878"/>
            <a:ext cx="5901196" cy="69739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R" dirty="0"/>
              <a:t>$_SESSION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96" y="2592870"/>
            <a:ext cx="6290804" cy="2539034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echo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$_SESSION[‘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saludo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’];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session_unset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session_destroy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632023"/>
            <a:ext cx="5653296" cy="3785631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s-CR" sz="2800" dirty="0"/>
              <a:t>Permite transferir valores entre distintos archivos, durante una sesión en línea de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dirty="0"/>
              <a:t>Una sesión debe iniciar siempre que se quiera utilizar la super global $_SESSION, con la función:</a:t>
            </a:r>
          </a:p>
          <a:p>
            <a:pPr marL="742950" lvl="1" indent="-285750">
              <a:buChar char="•"/>
            </a:pPr>
            <a:r>
              <a:rPr lang="es-CR" sz="2600" b="1" dirty="0" err="1"/>
              <a:t>session_start</a:t>
            </a:r>
            <a:r>
              <a:rPr lang="es-CR" sz="2600" b="1" dirty="0"/>
              <a:t>()</a:t>
            </a:r>
          </a:p>
          <a:p>
            <a:pPr marL="285750" indent="-285750">
              <a:buChar char="•"/>
            </a:pPr>
            <a:r>
              <a:rPr lang="es-CR" sz="2800" dirty="0"/>
              <a:t>La sesión se termina automáticamente al cerrar el navegador, pero también es puede terminar manualmente con la función:</a:t>
            </a:r>
          </a:p>
          <a:p>
            <a:pPr marL="742950" lvl="1" indent="-285750">
              <a:buChar char="•"/>
            </a:pPr>
            <a:r>
              <a:rPr lang="es-CR" sz="2400" b="1" dirty="0" err="1"/>
              <a:t>session_destroy</a:t>
            </a:r>
            <a:r>
              <a:rPr lang="es-CR" sz="2400" b="1" dirty="0"/>
              <a:t>()</a:t>
            </a:r>
          </a:p>
          <a:p>
            <a:pPr marL="285750" indent="-285750">
              <a:buChar char="•"/>
            </a:pPr>
            <a:r>
              <a:rPr lang="es-CR" sz="2600" dirty="0"/>
              <a:t>Si no se quiere terminar la sesión pero se quiere limpiar los datos del arreglo $_SESSION se utiliza para ello la función:</a:t>
            </a:r>
          </a:p>
          <a:p>
            <a:pPr marL="742950" lvl="1" indent="-285750">
              <a:buChar char="•"/>
            </a:pPr>
            <a:r>
              <a:rPr lang="es-CR" sz="2400" b="1" dirty="0" err="1"/>
              <a:t>session_unset</a:t>
            </a:r>
            <a:r>
              <a:rPr lang="es-CR" sz="2400" b="1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5539124"/>
            <a:ext cx="11820940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#3</a:t>
            </a:r>
          </a:p>
          <a:p>
            <a:pPr marL="342900" indent="-342900">
              <a:buAutoNum type="arabicPeriod"/>
            </a:pPr>
            <a:r>
              <a:rPr lang="es-CR" sz="2000" dirty="0"/>
              <a:t>Modifique su primer archivo PHP para que guarde el </a:t>
            </a:r>
            <a:r>
              <a:rPr lang="es-CR" sz="2000" dirty="0" smtClean="0"/>
              <a:t>valor de su variable en $_</a:t>
            </a:r>
            <a:r>
              <a:rPr lang="es-CR" sz="2000" dirty="0"/>
              <a:t>SESSION</a:t>
            </a:r>
          </a:p>
          <a:p>
            <a:pPr marL="342900" indent="-342900">
              <a:buAutoNum type="arabicPeriod"/>
            </a:pPr>
            <a:r>
              <a:rPr lang="es-CR" sz="2000" dirty="0"/>
              <a:t>Modifique su segundo archivo PHP para que imprima </a:t>
            </a:r>
            <a:r>
              <a:rPr lang="es-CR" sz="2000"/>
              <a:t>el </a:t>
            </a:r>
            <a:r>
              <a:rPr lang="es-CR" sz="2000" smtClean="0"/>
              <a:t>valor </a:t>
            </a:r>
            <a:r>
              <a:rPr lang="es-CR" sz="2000" dirty="0"/>
              <a:t>desde la super global $_SESSION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B2F9AD-6DC6-44C2-968C-D43DCCE283FC}"/>
              </a:ext>
            </a:extLst>
          </p:cNvPr>
          <p:cNvSpPr txBox="1">
            <a:spLocks/>
          </p:cNvSpPr>
          <p:nvPr/>
        </p:nvSpPr>
        <p:spPr>
          <a:xfrm>
            <a:off x="5901196" y="0"/>
            <a:ext cx="6290804" cy="241189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session_start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$_SESSION['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saludo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'] = "Hello!";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851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1308</TotalTime>
  <Words>405</Words>
  <Application>Microsoft Office PowerPoint</Application>
  <PresentationFormat>Panorámica</PresentationFormat>
  <Paragraphs>60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PHP</vt:lpstr>
      <vt:lpstr>CONTEXTO</vt:lpstr>
      <vt:lpstr>$GLOBALS</vt:lpstr>
      <vt:lpstr>Redirigir a otro archivo desde PHP</vt:lpstr>
      <vt:lpstr>$_SESSION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115</cp:revision>
  <dcterms:created xsi:type="dcterms:W3CDTF">2017-09-18T18:57:40Z</dcterms:created>
  <dcterms:modified xsi:type="dcterms:W3CDTF">2018-10-24T01:07:41Z</dcterms:modified>
</cp:coreProperties>
</file>