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85" r:id="rId3"/>
    <p:sldId id="298" r:id="rId4"/>
    <p:sldId id="293" r:id="rId5"/>
    <p:sldId id="287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AJAX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Extra DOM y</a:t>
            </a:r>
          </a:p>
          <a:p>
            <a:r>
              <a:rPr lang="es-CR" dirty="0"/>
              <a:t>Ejercicios</a:t>
            </a:r>
          </a:p>
        </p:txBody>
      </p:sp>
      <p:pic>
        <p:nvPicPr>
          <p:cNvPr id="3074" name="Picture 2" descr="https://upload.wikimedia.org/wikipedia/commons/thumb/a/a1/AJAX_logo_by_gengns.svg/398px-AJAX_logo_by_gengns.svg.png">
            <a:extLst>
              <a:ext uri="{FF2B5EF4-FFF2-40B4-BE49-F238E27FC236}">
                <a16:creationId xmlns:a16="http://schemas.microsoft.com/office/drawing/2014/main" id="{157D4189-FDD6-4961-8FB4-ABEC872E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88" y="1631088"/>
            <a:ext cx="9290612" cy="44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454E9F5-B28B-4B0D-B53B-63AF8257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94" y="693019"/>
            <a:ext cx="2930892" cy="29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Funciona AJAX?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6A28D-765C-4280-A4B5-BC9760ED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590798"/>
            <a:ext cx="9644270" cy="39624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R" dirty="0"/>
              <a:t>Interacción HTML dispara eventos</a:t>
            </a:r>
          </a:p>
          <a:p>
            <a:pPr lvl="1"/>
            <a:r>
              <a:rPr lang="es-CR" dirty="0" err="1"/>
              <a:t>onclick</a:t>
            </a:r>
            <a:endParaRPr lang="es-CR" dirty="0"/>
          </a:p>
          <a:p>
            <a:pPr lvl="1"/>
            <a:r>
              <a:rPr lang="es-CR" dirty="0" err="1"/>
              <a:t>onkeyup</a:t>
            </a:r>
            <a:endParaRPr lang="es-CR" dirty="0"/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Manejador JAVASCRIPT</a:t>
            </a:r>
          </a:p>
          <a:p>
            <a:pPr lvl="1"/>
            <a:r>
              <a:rPr lang="es-CR" dirty="0"/>
              <a:t>Lee datos de HTML mediante el DOM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Objeto XMLHTTPREQUEST</a:t>
            </a:r>
          </a:p>
          <a:p>
            <a:pPr lvl="1"/>
            <a:r>
              <a:rPr lang="es-CR" dirty="0"/>
              <a:t>Comunica JS (cliente) con PHP (servidor)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Script PHP</a:t>
            </a:r>
          </a:p>
          <a:p>
            <a:pPr lvl="1"/>
            <a:r>
              <a:rPr lang="es-CR" dirty="0"/>
              <a:t>Base de Datos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2EE3-5AF3-486D-B0F3-A8D1FA09597E}"/>
              </a:ext>
            </a:extLst>
          </p:cNvPr>
          <p:cNvSpPr txBox="1"/>
          <p:nvPr/>
        </p:nvSpPr>
        <p:spPr>
          <a:xfrm>
            <a:off x="6463782" y="3254020"/>
            <a:ext cx="274475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Navegador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9E10A-90A9-44D9-B38F-5AD256D7A520}"/>
              </a:ext>
            </a:extLst>
          </p:cNvPr>
          <p:cNvSpPr txBox="1"/>
          <p:nvPr/>
        </p:nvSpPr>
        <p:spPr>
          <a:xfrm>
            <a:off x="6566418" y="3749114"/>
            <a:ext cx="107401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Página Web</a:t>
            </a:r>
          </a:p>
          <a:p>
            <a:r>
              <a:rPr lang="es-CR" dirty="0"/>
              <a:t>HTML + CSS</a:t>
            </a:r>
          </a:p>
          <a:p>
            <a:endParaRPr lang="es-C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2AFE7-4030-40F8-A4F7-5BEFC7E20F75}"/>
              </a:ext>
            </a:extLst>
          </p:cNvPr>
          <p:cNvSpPr txBox="1"/>
          <p:nvPr/>
        </p:nvSpPr>
        <p:spPr>
          <a:xfrm>
            <a:off x="7927392" y="3749114"/>
            <a:ext cx="104814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JS Script AJAX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CB7C-9983-4E4D-BDBF-85A3EB9F56E9}"/>
              </a:ext>
            </a:extLst>
          </p:cNvPr>
          <p:cNvSpPr txBox="1"/>
          <p:nvPr/>
        </p:nvSpPr>
        <p:spPr>
          <a:xfrm>
            <a:off x="10332664" y="3254020"/>
            <a:ext cx="1673806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Servidor WEB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08507-6B2D-4C10-A4FC-2148575A97F1}"/>
              </a:ext>
            </a:extLst>
          </p:cNvPr>
          <p:cNvSpPr txBox="1"/>
          <p:nvPr/>
        </p:nvSpPr>
        <p:spPr>
          <a:xfrm>
            <a:off x="10507093" y="3808017"/>
            <a:ext cx="13249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PHP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D0C7BB-2D5F-459A-835A-688E25BA9A5E}"/>
              </a:ext>
            </a:extLst>
          </p:cNvPr>
          <p:cNvSpPr/>
          <p:nvPr/>
        </p:nvSpPr>
        <p:spPr>
          <a:xfrm>
            <a:off x="9208537" y="3749114"/>
            <a:ext cx="1124126" cy="343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FBC064D-08FD-4718-AD6F-2FA2FB837312}"/>
              </a:ext>
            </a:extLst>
          </p:cNvPr>
          <p:cNvSpPr/>
          <p:nvPr/>
        </p:nvSpPr>
        <p:spPr>
          <a:xfrm>
            <a:off x="9208537" y="4704704"/>
            <a:ext cx="1124126" cy="41225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Ejercicio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5910470" cy="2587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R" sz="2600" dirty="0"/>
              <a:t>Se pueden imprimir etiquetas HTML en </a:t>
            </a:r>
            <a:r>
              <a:rPr lang="es-CR" sz="2600" dirty="0" err="1"/>
              <a:t>Javascript</a:t>
            </a:r>
            <a:r>
              <a:rPr lang="es-CR" sz="2600" dirty="0"/>
              <a:t> con el </a:t>
            </a:r>
            <a:r>
              <a:rPr lang="es-CR" sz="2600" b="1" dirty="0"/>
              <a:t>DOM</a:t>
            </a:r>
            <a:r>
              <a:rPr lang="es-CR" sz="2600" dirty="0"/>
              <a:t>. Como añadiendo texto simple (</a:t>
            </a:r>
            <a:r>
              <a:rPr lang="es-CR" sz="2600" dirty="0" err="1"/>
              <a:t>String</a:t>
            </a:r>
            <a:r>
              <a:rPr lang="es-CR" sz="2600" dirty="0"/>
              <a:t>).</a:t>
            </a:r>
            <a:endParaRPr lang="es-C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263354" y="4549676"/>
            <a:ext cx="1182094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R" sz="2400" dirty="0"/>
              <a:t>Agregue el texto de la primera columna en negrita &lt;</a:t>
            </a:r>
            <a:r>
              <a:rPr lang="es-CR" sz="2400" b="1" dirty="0"/>
              <a:t>b</a:t>
            </a:r>
            <a:r>
              <a:rPr lang="es-CR" sz="2400" dirty="0"/>
              <a:t>&gt;.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Agregue el texto de la </a:t>
            </a:r>
            <a:r>
              <a:rPr lang="es-CR" sz="2400" dirty="0" smtClean="0"/>
              <a:t>segunda </a:t>
            </a:r>
            <a:r>
              <a:rPr lang="es-CR" sz="2400" dirty="0"/>
              <a:t>columna en itálica &lt;</a:t>
            </a:r>
            <a:r>
              <a:rPr lang="es-CR" sz="2400" i="1" dirty="0"/>
              <a:t>i</a:t>
            </a:r>
            <a:r>
              <a:rPr lang="es-CR" sz="2400" dirty="0"/>
              <a:t>&gt;, separado con una coma del texto de la primera columna.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E98D07-3CEE-408A-83BF-2102E1BB44E8}"/>
              </a:ext>
            </a:extLst>
          </p:cNvPr>
          <p:cNvSpPr txBox="1">
            <a:spLocks/>
          </p:cNvSpPr>
          <p:nvPr/>
        </p:nvSpPr>
        <p:spPr>
          <a:xfrm>
            <a:off x="6173824" y="1107995"/>
            <a:ext cx="5910470" cy="33946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bar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“&lt;b&gt;"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data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fila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col1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"&lt;/b&gt;"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13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Ejercicio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3"/>
            <a:ext cx="6426204" cy="237903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/>
              <a:t>Eventos y Manejadores</a:t>
            </a:r>
          </a:p>
          <a:p>
            <a:pPr marL="742950" lvl="1" indent="-285750">
              <a:buChar char="•"/>
            </a:pPr>
            <a:r>
              <a:rPr lang="es-CR" sz="2400" dirty="0" err="1"/>
              <a:t>onkeyup</a:t>
            </a:r>
            <a:r>
              <a:rPr lang="es-CR" sz="2400" dirty="0"/>
              <a:t>, </a:t>
            </a:r>
            <a:r>
              <a:rPr lang="es-CR" sz="2400" dirty="0" err="1"/>
              <a:t>onclick</a:t>
            </a:r>
            <a:r>
              <a:rPr lang="es-CR" sz="2400" dirty="0"/>
              <a:t>, </a:t>
            </a:r>
            <a:r>
              <a:rPr lang="es-CR" sz="2400" dirty="0" err="1"/>
              <a:t>onload</a:t>
            </a:r>
            <a:endParaRPr lang="es-CR" sz="2400" dirty="0"/>
          </a:p>
          <a:p>
            <a:pPr marL="285750" indent="-285750">
              <a:buChar char="•"/>
            </a:pPr>
            <a:r>
              <a:rPr lang="es-CR" sz="2600" dirty="0"/>
              <a:t>Hileras de caracteres</a:t>
            </a:r>
          </a:p>
          <a:p>
            <a:pPr marL="742950" lvl="1" indent="-285750">
              <a:buChar char="•"/>
            </a:pPr>
            <a:r>
              <a:rPr lang="es-CR" sz="2400" dirty="0"/>
              <a:t>Propiedad </a:t>
            </a:r>
            <a:r>
              <a:rPr lang="es-CR" sz="2400" b="1" dirty="0" err="1"/>
              <a:t>length</a:t>
            </a:r>
            <a:endParaRPr lang="es-CR" sz="2400" b="1" dirty="0"/>
          </a:p>
          <a:p>
            <a:pPr marL="285750" indent="-285750">
              <a:buChar char="•"/>
            </a:pP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185530" y="4348017"/>
            <a:ext cx="1182094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R" sz="2800" dirty="0"/>
              <a:t>Utilice un evento </a:t>
            </a:r>
            <a:r>
              <a:rPr lang="es-CR" sz="2800" dirty="0" err="1"/>
              <a:t>onkeyUp</a:t>
            </a:r>
            <a:r>
              <a:rPr lang="es-CR" sz="2800" dirty="0"/>
              <a:t> en la caja de texto.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800" dirty="0"/>
              <a:t>No realice la consulta si no hay nada escrito en la caja de texto o que lo escrita mida </a:t>
            </a:r>
            <a:r>
              <a:rPr lang="es-CR" sz="2800" dirty="0" smtClean="0"/>
              <a:t>al menos 3 </a:t>
            </a:r>
            <a:r>
              <a:rPr lang="es-CR" sz="2800" dirty="0"/>
              <a:t>caracteres.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CF385F-0F9A-4222-9FD7-86F5ACE59E93}"/>
              </a:ext>
            </a:extLst>
          </p:cNvPr>
          <p:cNvSpPr txBox="1">
            <a:spLocks/>
          </p:cNvSpPr>
          <p:nvPr/>
        </p:nvSpPr>
        <p:spPr>
          <a:xfrm>
            <a:off x="6611734" y="947024"/>
            <a:ext cx="5394736" cy="33946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tamaño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cajaTexto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value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52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3BE-293C-4CA7-A63B-094AE9F1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Javascript</a:t>
            </a:r>
            <a:r>
              <a:rPr lang="es-CR" dirty="0"/>
              <a:t> - DOM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1EA0FB-7C21-40A8-8A5F-AF7BE3C76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18" y="2030310"/>
            <a:ext cx="6967852" cy="4600462"/>
          </a:xfrm>
          <a:prstGeom prst="rect">
            <a:avLst/>
          </a:prstGeom>
        </p:spPr>
      </p:pic>
      <p:pic>
        <p:nvPicPr>
          <p:cNvPr id="5" name="Picture 6" descr="Image result for javascript">
            <a:extLst>
              <a:ext uri="{FF2B5EF4-FFF2-40B4-BE49-F238E27FC236}">
                <a16:creationId xmlns:a16="http://schemas.microsoft.com/office/drawing/2014/main" id="{8ED6DDF5-B9A2-4008-8458-70BF38F02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" b="5524"/>
          <a:stretch/>
        </p:blipFill>
        <p:spPr bwMode="auto">
          <a:xfrm>
            <a:off x="8249810" y="2392500"/>
            <a:ext cx="3103990" cy="3169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Ejercicio #3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6504028" cy="25870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/>
              <a:t>Puede agregar elementos HTML a través del </a:t>
            </a:r>
            <a:r>
              <a:rPr lang="es-CR" sz="2600" b="1" dirty="0"/>
              <a:t>DOM</a:t>
            </a:r>
            <a:r>
              <a:rPr lang="es-CR" sz="2600" dirty="0"/>
              <a:t> de </a:t>
            </a:r>
            <a:r>
              <a:rPr lang="es-CR" sz="2600" dirty="0" err="1"/>
              <a:t>Javascript</a:t>
            </a:r>
            <a:r>
              <a:rPr lang="es-CR" sz="2600" dirty="0"/>
              <a:t>:</a:t>
            </a:r>
          </a:p>
          <a:p>
            <a:pPr marL="742950" lvl="1" indent="-285750">
              <a:buChar char="•"/>
            </a:pPr>
            <a:r>
              <a:rPr lang="es-CR" sz="2400" b="1" dirty="0" err="1"/>
              <a:t>createElement</a:t>
            </a:r>
            <a:r>
              <a:rPr lang="es-CR" sz="2400" dirty="0"/>
              <a:t>(“etiqueta”);</a:t>
            </a:r>
          </a:p>
          <a:p>
            <a:pPr marL="742950" lvl="1" indent="-285750">
              <a:buChar char="•"/>
            </a:pPr>
            <a:r>
              <a:rPr lang="es-CR" sz="2600" b="1" dirty="0" err="1"/>
              <a:t>createTextNode</a:t>
            </a:r>
            <a:r>
              <a:rPr lang="es-CR" sz="2600" dirty="0"/>
              <a:t>(“texto”);</a:t>
            </a:r>
          </a:p>
          <a:p>
            <a:pPr marL="742950" lvl="1" indent="-285750">
              <a:buChar char="•"/>
            </a:pPr>
            <a:r>
              <a:rPr lang="es-CR" sz="2600" b="1" dirty="0" err="1"/>
              <a:t>appendChild</a:t>
            </a:r>
            <a:r>
              <a:rPr lang="es-CR" sz="2600" dirty="0"/>
              <a:t>(“elemento/nodo”);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263354" y="4576660"/>
            <a:ext cx="11820940" cy="2281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R" sz="3200" dirty="0"/>
              <a:t>Separe en divisiones distintas cada resultados/registro recuperado.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R" sz="3200" dirty="0"/>
              <a:t>Coloque cada columna en un párrafo.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CR" sz="3200" dirty="0"/>
              <a:t>Agregue cada párrafo a la división creada en 1. para su resultado/registro.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E98D07-3CEE-408A-83BF-2102E1BB44E8}"/>
              </a:ext>
            </a:extLst>
          </p:cNvPr>
          <p:cNvSpPr txBox="1">
            <a:spLocks/>
          </p:cNvSpPr>
          <p:nvPr/>
        </p:nvSpPr>
        <p:spPr>
          <a:xfrm>
            <a:off x="6689558" y="1155032"/>
            <a:ext cx="5394736" cy="33946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document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createElement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textnode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document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createTextNode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Hola, Romina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”);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appendChild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textnode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R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s-CR" sz="1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appendChild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38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Ejercicio #4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6504028" cy="258704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600" dirty="0"/>
              <a:t>Puede agregar atributos y valores a los elementos HTML a través del </a:t>
            </a:r>
            <a:r>
              <a:rPr lang="es-CR" sz="2600" b="1" dirty="0"/>
              <a:t>DOM</a:t>
            </a:r>
            <a:r>
              <a:rPr lang="es-CR" sz="2600" dirty="0"/>
              <a:t> de </a:t>
            </a:r>
            <a:r>
              <a:rPr lang="es-CR" sz="2600" dirty="0" err="1"/>
              <a:t>Javascript</a:t>
            </a:r>
            <a:r>
              <a:rPr lang="es-CR" sz="2600" dirty="0"/>
              <a:t>:</a:t>
            </a:r>
          </a:p>
          <a:p>
            <a:pPr marL="742950" lvl="1" indent="-285750">
              <a:buChar char="•"/>
            </a:pPr>
            <a:r>
              <a:rPr lang="es-CR" sz="2400" b="1" dirty="0" err="1"/>
              <a:t>setAttribute</a:t>
            </a:r>
            <a:r>
              <a:rPr lang="es-CR" sz="2400" dirty="0"/>
              <a:t>(“</a:t>
            </a:r>
            <a:r>
              <a:rPr lang="es-CR" sz="2400" dirty="0" err="1"/>
              <a:t>atributo”,”valor</a:t>
            </a:r>
            <a:r>
              <a:rPr lang="es-CR" sz="2400" dirty="0"/>
              <a:t>”);</a:t>
            </a:r>
            <a:endParaRPr lang="es-CR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263354" y="4549676"/>
            <a:ext cx="1182094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R" sz="2400" dirty="0"/>
              <a:t>Agregue un atributo </a:t>
            </a:r>
            <a:r>
              <a:rPr lang="es-CR" sz="2400" dirty="0" err="1"/>
              <a:t>class</a:t>
            </a:r>
            <a:r>
              <a:rPr lang="es-CR" sz="2400" dirty="0"/>
              <a:t> a cada </a:t>
            </a:r>
            <a:r>
              <a:rPr lang="es-CR" sz="2400" dirty="0" err="1"/>
              <a:t>div</a:t>
            </a:r>
            <a:r>
              <a:rPr lang="es-CR" sz="2400" dirty="0"/>
              <a:t> de resultado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Alterne el valor del valor asignado al atributo </a:t>
            </a:r>
            <a:r>
              <a:rPr lang="es-CR" sz="2400" dirty="0" err="1"/>
              <a:t>class</a:t>
            </a:r>
            <a:r>
              <a:rPr lang="es-CR" sz="2400" dirty="0"/>
              <a:t>, para que hayan dos.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Cree dos reglas </a:t>
            </a:r>
            <a:r>
              <a:rPr lang="es-CR" sz="2400" dirty="0" err="1"/>
              <a:t>css</a:t>
            </a:r>
            <a:r>
              <a:rPr lang="es-CR" sz="2400" dirty="0"/>
              <a:t> </a:t>
            </a:r>
            <a:r>
              <a:rPr lang="es-CR" sz="2400" dirty="0" err="1"/>
              <a:t>background</a:t>
            </a:r>
            <a:r>
              <a:rPr lang="es-CR" sz="2400" dirty="0"/>
              <a:t> color para ambos atributos generados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E98D07-3CEE-408A-83BF-2102E1BB44E8}"/>
              </a:ext>
            </a:extLst>
          </p:cNvPr>
          <p:cNvSpPr txBox="1">
            <a:spLocks/>
          </p:cNvSpPr>
          <p:nvPr/>
        </p:nvSpPr>
        <p:spPr>
          <a:xfrm>
            <a:off x="6689558" y="1155032"/>
            <a:ext cx="5394736" cy="33946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setAttribute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",“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resp001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setAttribute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onclick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",“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("+"\""+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varID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+"\""+")</a:t>
            </a:r>
            <a:r>
              <a:rPr lang="en-US" sz="1800" dirty="0">
                <a:solidFill>
                  <a:srgbClr val="D0CECE"/>
                </a:solidFill>
                <a:latin typeface="Consolas" panose="020B0609020204030204" pitchFamily="49" charset="0"/>
              </a:rPr>
              <a:t>")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11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34498"/>
            <a:ext cx="9206120" cy="901148"/>
          </a:xfrm>
        </p:spPr>
        <p:txBody>
          <a:bodyPr/>
          <a:lstStyle/>
          <a:p>
            <a:r>
              <a:rPr lang="es-CR" dirty="0"/>
              <a:t>Ejercicio </a:t>
            </a:r>
            <a:r>
              <a:rPr lang="es-CR" dirty="0" smtClean="0"/>
              <a:t>#5</a:t>
            </a:r>
            <a:endParaRPr lang="es-C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962632"/>
            <a:ext cx="6504028" cy="2587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R" sz="2600" dirty="0"/>
              <a:t>Se puede esconder o mostrar elementos a través de la propiedad </a:t>
            </a:r>
            <a:r>
              <a:rPr lang="es-CR" sz="2600" b="1" dirty="0" err="1"/>
              <a:t>style</a:t>
            </a:r>
            <a:r>
              <a:rPr lang="es-CR" sz="2600" dirty="0"/>
              <a:t> con: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600" b="1" dirty="0" err="1"/>
              <a:t>visibility</a:t>
            </a:r>
            <a:endParaRPr lang="es-CR" sz="2600" b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R" sz="2400" dirty="0" err="1"/>
              <a:t>hidden</a:t>
            </a:r>
            <a:r>
              <a:rPr lang="es-CR" sz="2400" dirty="0"/>
              <a:t> / visible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600" b="1" dirty="0"/>
              <a:t>display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R" sz="2400" dirty="0" err="1"/>
              <a:t>none</a:t>
            </a:r>
            <a:r>
              <a:rPr lang="es-CR" sz="2400" dirty="0"/>
              <a:t> / block / </a:t>
            </a:r>
            <a:r>
              <a:rPr lang="es-CR" sz="2400" dirty="0" err="1"/>
              <a:t>inline</a:t>
            </a:r>
            <a:endParaRPr lang="es-CR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E98D07-3CEE-408A-83BF-2102E1BB44E8}"/>
              </a:ext>
            </a:extLst>
          </p:cNvPr>
          <p:cNvSpPr txBox="1">
            <a:spLocks/>
          </p:cNvSpPr>
          <p:nvPr/>
        </p:nvSpPr>
        <p:spPr>
          <a:xfrm>
            <a:off x="6689558" y="1155032"/>
            <a:ext cx="5394736" cy="33946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elemento.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display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s-CR" sz="1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elemento.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display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elemento.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visibility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hidden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s-CR" sz="1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elemento.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 visibility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visible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4A55E06-7DAD-4685-AB08-6430F8E2DC6E}"/>
              </a:ext>
            </a:extLst>
          </p:cNvPr>
          <p:cNvSpPr txBox="1"/>
          <p:nvPr/>
        </p:nvSpPr>
        <p:spPr>
          <a:xfrm>
            <a:off x="371060" y="5320385"/>
            <a:ext cx="1182094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dirty="0" smtClean="0"/>
              <a:t>ESTA FILMINA </a:t>
            </a:r>
            <a:r>
              <a:rPr lang="es-CR" sz="2400" b="1" i="1" dirty="0" smtClean="0"/>
              <a:t>NO</a:t>
            </a:r>
            <a:r>
              <a:rPr lang="es-CR" sz="2400" dirty="0" smtClean="0"/>
              <a:t> ENTRA EN EL EXAMEN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2885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2190</TotalTime>
  <Words>384</Words>
  <Application>Microsoft Office PowerPoint</Application>
  <PresentationFormat>Panorámica</PresentationFormat>
  <Paragraphs>80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AJAX</vt:lpstr>
      <vt:lpstr>¿Cómo Funciona AJAX?</vt:lpstr>
      <vt:lpstr>Ejercicio #1</vt:lpstr>
      <vt:lpstr>Ejercicio #2</vt:lpstr>
      <vt:lpstr>Javascript - DOM</vt:lpstr>
      <vt:lpstr>Ejercicio #3</vt:lpstr>
      <vt:lpstr>Ejercicio #4</vt:lpstr>
      <vt:lpstr>Ejercicio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Steven Blanco Navarro</cp:lastModifiedBy>
  <cp:revision>189</cp:revision>
  <dcterms:created xsi:type="dcterms:W3CDTF">2017-09-18T18:57:40Z</dcterms:created>
  <dcterms:modified xsi:type="dcterms:W3CDTF">2018-12-06T00:40:44Z</dcterms:modified>
</cp:coreProperties>
</file>