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65" r:id="rId5"/>
    <p:sldId id="264" r:id="rId6"/>
    <p:sldId id="267" r:id="rId7"/>
    <p:sldId id="263" r:id="rId8"/>
    <p:sldId id="268" r:id="rId9"/>
    <p:sldId id="262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D6CB3-09B6-428C-8441-838DFCB32914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1AEB7-83F3-4098-A7FD-28CCB5984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DBF-1132-4749-9360-E3AFD389F095}" type="datetimeFigureOut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6A08D-3272-4DCA-8EF4-B8CAD4BD05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Created at: The Sharada Brain Lab, New Colony, Rayagada, Orissa (India)-2011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C0F8-B29C-4519-B7C3-BD6440AEFD61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04FE-9E67-44FB-BDD4-CFE7C757B4C7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29CC-B1E8-4B53-AF79-4E40819DFE4D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AA9E-1950-48D3-A299-CD91E0C38A27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2238-3F63-417C-82AA-71638BB4EAB4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E5CC-C16B-4B6E-907F-BFE08ACD37A3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CC75-EAF7-476D-A12D-FF2F485DFB79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73DD-5330-4A69-B3C9-52680089491B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3A58-C55F-485C-A509-34BFDF9B8A79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20E2-8900-44FC-A284-DA5DC002DE59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BB05-15A8-4852-8D6A-BFD8C7CA7D7A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AD8B-7F4A-4C8B-BCBD-72F3CDB3E680}" type="datetime1">
              <a:rPr lang="en-US" smtClean="0"/>
              <a:pPr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Email: mail2pk_subudhi@yahoo.co.in SMS:+91 9937658281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9C25-2A96-47A4-BE77-7EB81DC98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Understanding Pointers in C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533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b="1" dirty="0" smtClean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Presented by</a:t>
            </a:r>
            <a:endParaRPr lang="en-US" b="1" dirty="0">
              <a:ln w="18000">
                <a:solidFill>
                  <a:srgbClr val="FFFF00"/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4038600"/>
            <a:ext cx="533400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P K SUBUDHI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data a pointer has?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Its own content (i.e. the address of the variable to which it points)</a:t>
            </a:r>
          </a:p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Its own address location that we can obtain through unary ‘&amp;’ operator.</a:t>
            </a:r>
          </a:p>
          <a:p>
            <a:r>
              <a:rPr 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Its indirection value that we can get through unary indirection ‘*’ operator.</a:t>
            </a:r>
            <a:endParaRPr 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/>
              <a:t>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</a:t>
            </a:r>
            <a:r>
              <a:rPr lang="en-US" dirty="0" smtClean="0"/>
              <a:t>9937658281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Definition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Pointers are special variables in C that contains the address of another variable of </a:t>
            </a:r>
            <a:r>
              <a:rPr lang="en-US" dirty="0" smtClean="0">
                <a:ln w="18415" cmpd="sng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matched data-type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Pointers are defined as ordinary variable that is pre-fixed with asterisk (</a:t>
            </a:r>
            <a:r>
              <a:rPr lang="en-US" dirty="0" smtClean="0">
                <a:ln w="18415" cmpd="sng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mark.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Example: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a; 	</a:t>
            </a:r>
            <a:r>
              <a:rPr lang="en-US" sz="20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an ordinary variable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</a:t>
            </a:r>
            <a:r>
              <a:rPr lang="en-US" dirty="0" err="1" smtClean="0">
                <a:ln w="18415" cmpd="sng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</a:t>
            </a:r>
            <a:r>
              <a:rPr lang="en-US" dirty="0" smtClean="0">
                <a:ln w="18415" cmpd="sng">
                  <a:solidFill>
                    <a:srgbClr val="00B0F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*p;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20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is a pointer</a:t>
            </a:r>
          </a:p>
          <a:p>
            <a:pPr>
              <a:buNone/>
            </a:pP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Special Points on Pointer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Irrespective to data-type of the pointer system reserves </a:t>
            </a:r>
            <a:r>
              <a:rPr lang="en-US" b="1" spc="50" dirty="0" smtClean="0">
                <a:ln w="11430">
                  <a:solidFill>
                    <a:srgbClr val="00B0F0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equal amount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(2 bytes depending on system) of memory.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Pointers are always </a:t>
            </a:r>
            <a:r>
              <a:rPr lang="en-US" b="1" spc="50" dirty="0" smtClean="0">
                <a:ln w="11430">
                  <a:solidFill>
                    <a:srgbClr val="00B0F0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unsigned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 a pointer we can store </a:t>
            </a:r>
            <a:r>
              <a:rPr lang="en-US" b="1" spc="50" dirty="0" smtClean="0">
                <a:ln w="11430">
                  <a:solidFill>
                    <a:srgbClr val="00B0F0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address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of another variable (of similar data-type).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Pointers are used for obtain indirect access to the variable to which it point.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configuration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buNone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Example: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(Let the variables are:)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a=100;		</a:t>
            </a:r>
            <a:r>
              <a:rPr lang="en-US" sz="20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ordinary variable with value 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*p;		</a:t>
            </a:r>
            <a:r>
              <a:rPr lang="en-US" sz="20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pointer</a:t>
            </a:r>
          </a:p>
          <a:p>
            <a:pPr>
              <a:buNone/>
            </a:pP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Now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(Assigning address to pointer)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p=50;	</a:t>
            </a:r>
            <a:r>
              <a:rPr lang="en-US" sz="20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illegal (constants can not be assigned)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p=a;		</a:t>
            </a:r>
            <a:r>
              <a:rPr lang="en-US" sz="20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illegal (value of the variable can not be assigned)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>
                  <a:solidFill>
                    <a:srgbClr val="00B0F0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p=&amp;a;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20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Correct operation (storing address of a)</a:t>
            </a:r>
          </a:p>
          <a:p>
            <a:pPr>
              <a:buNone/>
            </a:pPr>
            <a:endParaRPr lang="en-US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sz="2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NOTE: In C unary &amp; operator is used to obtain the physical memory address of the variable at which the variable is created.</a:t>
            </a:r>
            <a:endParaRPr lang="en-US" sz="2000" b="1" spc="50" dirty="0">
              <a:ln w="12700">
                <a:solidFill>
                  <a:srgbClr val="00B0F0"/>
                </a:solidFill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Mapping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3238500"/>
            <a:ext cx="1371600" cy="1295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garbage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2900" y="3200400"/>
            <a:ext cx="1447800" cy="1371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8768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3055" y="467589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2001 – 2 (2 bytes)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0055" y="46758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3001 – 2 (2 bytes)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8300" y="2705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 (pointer)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269926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Let variable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</a:t>
            </a:r>
            <a:r>
              <a:rPr lang="en-US" sz="24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 is created as location number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3001</a:t>
            </a:r>
            <a:r>
              <a:rPr lang="en-US" sz="24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  (for  2 bytes) and the pointer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 </a:t>
            </a:r>
            <a:r>
              <a:rPr lang="en-US" sz="24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created as location number </a:t>
            </a:r>
            <a:r>
              <a:rPr lang="en-US" sz="2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2001 </a:t>
            </a:r>
            <a:r>
              <a:rPr lang="en-US" sz="24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(for 2 bytes)</a:t>
            </a:r>
            <a:endParaRPr lang="en-US" sz="2400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5410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</a:t>
            </a:r>
            <a:r>
              <a:rPr lang="en-US" dirty="0" smtClean="0">
                <a:solidFill>
                  <a:srgbClr val="FFC000"/>
                </a:solidFill>
              </a:rPr>
              <a:t>The address locations used in the above notation are imaginary should not be considered as the actual physical address.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Mapping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3238500"/>
            <a:ext cx="1371600" cy="1295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2900" y="3200400"/>
            <a:ext cx="1447800" cy="1371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8768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3055" y="467589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2001 – 2 (2 bytes)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0055" y="46758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3001 – 2 (2 bytes)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8300" y="2705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 (pointer)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269926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295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Now after assigning the address of the ordinary variable a to the pointer p as</a:t>
            </a:r>
          </a:p>
          <a:p>
            <a:r>
              <a:rPr lang="en-US" sz="2400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		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 = &amp;a;</a:t>
            </a:r>
            <a:endParaRPr lang="en-US" sz="2400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2667000" y="3581400"/>
            <a:ext cx="1447800" cy="381000"/>
          </a:xfrm>
          <a:prstGeom prst="curvedConnector3">
            <a:avLst>
              <a:gd name="adj1" fmla="val 46172"/>
            </a:avLst>
          </a:prstGeom>
          <a:ln>
            <a:headEnd type="oval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334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Now pointer p points to the variable a. So, we could reach the variable indirectly trough the pointer too.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Working with pointers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Now if we would like to change the variable through the pointer indirectly, we have to use another C unary operator called as </a:t>
            </a:r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indirection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(Alas! same * symbol) operator.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Example: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</a:t>
            </a:r>
            <a:r>
              <a:rPr lang="en-US" dirty="0" smtClean="0">
                <a:ln w="18415" cmpd="sng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*p=500; 	</a:t>
            </a:r>
            <a:r>
              <a:rPr lang="en-US" sz="2000" i="1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assigning a value</a:t>
            </a:r>
            <a:endParaRPr lang="en-US" sz="2000" i="1" spc="50" dirty="0" smtClean="0">
              <a:ln w="18415" cmpd="sng">
                <a:noFill/>
                <a:prstDash val="solid"/>
              </a:ln>
              <a:solidFill>
                <a:schemeClr val="accent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	     </a:t>
            </a:r>
            <a:r>
              <a:rPr lang="en-US" sz="18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this</a:t>
            </a:r>
            <a:r>
              <a:rPr lang="en-US" sz="1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 the unary indirection operator</a:t>
            </a:r>
            <a:endParaRPr lang="en-US" sz="2000" spc="50" dirty="0">
              <a:ln w="18415" cmpd="sng">
                <a:noFill/>
                <a:prstDash val="solid"/>
              </a:ln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</a:p>
          <a:p>
            <a:pPr>
              <a:buNone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Now it changes the variable that it points not to itself.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  <p:cxnSp>
        <p:nvCxnSpPr>
          <p:cNvPr id="5" name="Curved Connector 4"/>
          <p:cNvCxnSpPr/>
          <p:nvPr/>
        </p:nvCxnSpPr>
        <p:spPr>
          <a:xfrm rot="16200000" flipH="1">
            <a:off x="2331030" y="4229095"/>
            <a:ext cx="533400" cy="304800"/>
          </a:xfrm>
          <a:prstGeom prst="curvedConnector3">
            <a:avLst>
              <a:gd name="adj1" fmla="val 13571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Mapping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00200" y="3238500"/>
            <a:ext cx="1371600" cy="1295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2900" y="3200400"/>
            <a:ext cx="1447800" cy="1371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</a:p>
          <a:p>
            <a:pPr algn="ctr"/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876800"/>
            <a:ext cx="1676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3055" y="467589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2001 – 2 (2 bytes)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0055" y="46758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3001 – 2 (2 bytes)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8300" y="2705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 (pointer)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269926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526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rgbClr val="FFC000"/>
                </a:solidFill>
              </a:rPr>
              <a:t>So, the changes in the memory would be:</a:t>
            </a:r>
            <a:endParaRPr lang="en-US" sz="2400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2667000" y="3581400"/>
            <a:ext cx="1447800" cy="381000"/>
          </a:xfrm>
          <a:prstGeom prst="curvedConnector3">
            <a:avLst>
              <a:gd name="adj1" fmla="val 46172"/>
            </a:avLst>
          </a:prstGeom>
          <a:ln>
            <a:headEnd type="oval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5334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NOTE: No changes in the pointer itself. However the variable to which it points changed.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686300" y="3619500"/>
            <a:ext cx="3048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Where do we often do mistake?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See, to declare a pointer we use * mark prior to the identifier but this is just an indication to the system that the variable comes under special category (a pointer!). So, it creates a pointer variable with identifier p nor as *p at all.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While using unary indirection * operator we must work accordingly. Not to be confused with the pointer declaration.</a:t>
            </a:r>
          </a:p>
          <a:p>
            <a:pPr>
              <a:buNone/>
            </a:pP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Email: mailtopksubudhi@gmail.com  </a:t>
            </a:r>
            <a:r>
              <a:rPr lang="en-US" dirty="0" err="1" smtClean="0"/>
              <a:t>WhatsApp</a:t>
            </a:r>
            <a:r>
              <a:rPr lang="en-US" dirty="0" smtClean="0"/>
              <a:t>: +91 9937658281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710</Words>
  <Application>Microsoft Office PowerPoint</Application>
  <PresentationFormat>On-screen Show (4:3)</PresentationFormat>
  <Paragraphs>87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Understanding Pointers in C</vt:lpstr>
      <vt:lpstr>Definition</vt:lpstr>
      <vt:lpstr>Special Points on Pointer</vt:lpstr>
      <vt:lpstr>Memory configuration</vt:lpstr>
      <vt:lpstr>Memory Mapping</vt:lpstr>
      <vt:lpstr>Memory Mapping</vt:lpstr>
      <vt:lpstr>Working with pointers</vt:lpstr>
      <vt:lpstr>Memory Mapping</vt:lpstr>
      <vt:lpstr>Where do we often do mistake?</vt:lpstr>
      <vt:lpstr>What data a pointer has?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Pointers in C</dc:title>
  <dc:creator>Nisha</dc:creator>
  <cp:lastModifiedBy>Lenovo</cp:lastModifiedBy>
  <cp:revision>19</cp:revision>
  <dcterms:created xsi:type="dcterms:W3CDTF">2011-06-17T02:37:25Z</dcterms:created>
  <dcterms:modified xsi:type="dcterms:W3CDTF">2021-08-29T10:43:27Z</dcterms:modified>
</cp:coreProperties>
</file>