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6256000" cy="9144000"/>
  <p:notesSz cx="6858000" cy="9144000"/>
  <p:embeddedFontLst>
    <p:embeddedFont>
      <p:font typeface="Open Sans ExtraBold" pitchFamily="34" charset="0"/>
      <p:bold r:id="rId15"/>
      <p:boldItalic r:id="rId16"/>
    </p:embeddedFont>
    <p:embeddedFont>
      <p:font typeface="Open Sans" pitchFamily="34" charset="0"/>
      <p:regular r:id="rId17"/>
      <p:bold r:id="rId18"/>
      <p:italic r:id="rId19"/>
      <p:boldItalic r:id="rId20"/>
    </p:embeddedFont>
    <p:embeddedFont>
      <p:font typeface="Calibri"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Full" cryptAlgorithmClass="hash" cryptAlgorithmType="typeAny" cryptAlgorithmSid="4" spinCount="100000" saltData="g5qdKx2FyrjpfT7H7nKbIQ==" hashData="68l9gyt34kSzgm4g/1YrSXaF74s="/>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000000"/>
          </p15:clr>
        </p15:guide>
        <p15:guide id="2" pos="512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iQQAn/8zR3lbY7OmCl7ta8Ri47w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3DA0765-A92E-46FF-8A51-C200E3BA0FFC}">
  <a:tblStyle styleId="{73DA0765-A92E-46FF-8A51-C200E3BA0FFC}"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786" y="-102"/>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8468708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5" name="Google Shape;24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a169f38981_0_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314" name="Google Shape;314;ga169f38981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a169f38981_1_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322" name="Google Shape;322;ga169f38981_1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2" name="Google Shape;33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0" name="Google Shape;25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251" name="Google Shape;25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b="0"/>
          </a:p>
        </p:txBody>
      </p:sp>
      <p:sp>
        <p:nvSpPr>
          <p:cNvPr id="256" name="Google Shape;25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r>
              <a:rPr lang="en-US" b="1"/>
              <a:t>Trainer Notes:</a:t>
            </a:r>
            <a:endParaRPr/>
          </a:p>
        </p:txBody>
      </p:sp>
      <p:sp>
        <p:nvSpPr>
          <p:cNvPr id="263" name="Google Shape;26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c107e0e6a7_1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r>
              <a:rPr lang="en-US" b="1"/>
              <a:t>Trainer Notes:</a:t>
            </a:r>
            <a:endParaRPr/>
          </a:p>
        </p:txBody>
      </p:sp>
      <p:sp>
        <p:nvSpPr>
          <p:cNvPr id="270" name="Google Shape;270;gc107e0e6a7_1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c107e0e6a7_1_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r>
              <a:rPr lang="en-US" b="1"/>
              <a:t>Trainer Notes:</a:t>
            </a:r>
            <a:endParaRPr/>
          </a:p>
        </p:txBody>
      </p:sp>
      <p:sp>
        <p:nvSpPr>
          <p:cNvPr id="280" name="Google Shape;280;gc107e0e6a7_1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288" name="Google Shape;28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296" name="Google Shape;29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306" name="Google Shape;30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ourse Name">
  <p:cSld name="1_Course Name">
    <p:spTree>
      <p:nvGrpSpPr>
        <p:cNvPr id="1" name="Shape 15"/>
        <p:cNvGrpSpPr/>
        <p:nvPr/>
      </p:nvGrpSpPr>
      <p:grpSpPr>
        <a:xfrm>
          <a:off x="0" y="0"/>
          <a:ext cx="0" cy="0"/>
          <a:chOff x="0" y="0"/>
          <a:chExt cx="0" cy="0"/>
        </a:xfrm>
      </p:grpSpPr>
      <p:pic>
        <p:nvPicPr>
          <p:cNvPr id="16" name="Google Shape;16;p10"/>
          <p:cNvPicPr preferRelativeResize="0"/>
          <p:nvPr/>
        </p:nvPicPr>
        <p:blipFill rotWithShape="1">
          <a:blip r:embed="rId2">
            <a:alphaModFix/>
          </a:blip>
          <a:srcRect/>
          <a:stretch/>
        </p:blipFill>
        <p:spPr>
          <a:xfrm>
            <a:off x="0" y="0"/>
            <a:ext cx="16256000" cy="9144000"/>
          </a:xfrm>
          <a:prstGeom prst="rect">
            <a:avLst/>
          </a:prstGeom>
          <a:noFill/>
          <a:ln>
            <a:noFill/>
          </a:ln>
        </p:spPr>
      </p:pic>
      <p:pic>
        <p:nvPicPr>
          <p:cNvPr id="17" name="Google Shape;17;p10" descr="A close up of a logo&#10;&#10;Description automatically generated"/>
          <p:cNvPicPr preferRelativeResize="0"/>
          <p:nvPr/>
        </p:nvPicPr>
        <p:blipFill rotWithShape="1">
          <a:blip r:embed="rId3">
            <a:alphaModFix/>
          </a:blip>
          <a:srcRect r="9766"/>
          <a:stretch/>
        </p:blipFill>
        <p:spPr>
          <a:xfrm>
            <a:off x="0" y="0"/>
            <a:ext cx="14668500" cy="9144000"/>
          </a:xfrm>
          <a:prstGeom prst="rect">
            <a:avLst/>
          </a:prstGeom>
          <a:noFill/>
          <a:ln>
            <a:noFill/>
          </a:ln>
        </p:spPr>
      </p:pic>
      <p:sp>
        <p:nvSpPr>
          <p:cNvPr id="18" name="Google Shape;18;p10"/>
          <p:cNvSpPr txBox="1">
            <a:spLocks noGrp="1"/>
          </p:cNvSpPr>
          <p:nvPr>
            <p:ph type="body" idx="1"/>
          </p:nvPr>
        </p:nvSpPr>
        <p:spPr>
          <a:xfrm>
            <a:off x="8724737" y="4114800"/>
            <a:ext cx="6960049" cy="914400"/>
          </a:xfrm>
          <a:prstGeom prst="rect">
            <a:avLst/>
          </a:prstGeom>
          <a:noFill/>
          <a:ln>
            <a:noFill/>
          </a:ln>
        </p:spPr>
        <p:txBody>
          <a:bodyPr spcFirstLastPara="1" wrap="square" lIns="91425" tIns="91425" rIns="91425" bIns="91425" anchor="t" anchorCtr="0">
            <a:noAutofit/>
          </a:bodyPr>
          <a:lstStyle>
            <a:lvl1pPr marL="457200" lvl="0" indent="-228600" algn="ctr">
              <a:lnSpc>
                <a:spcPct val="100000"/>
              </a:lnSpc>
              <a:spcBef>
                <a:spcPts val="1000"/>
              </a:spcBef>
              <a:spcAft>
                <a:spcPts val="0"/>
              </a:spcAft>
              <a:buSzPts val="2800"/>
              <a:buFont typeface="Arial"/>
              <a:buNone/>
              <a:defRPr sz="2800" b="1">
                <a:solidFill>
                  <a:schemeClr val="lt1"/>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pic>
        <p:nvPicPr>
          <p:cNvPr id="19" name="Google Shape;19;p10"/>
          <p:cNvPicPr preferRelativeResize="0"/>
          <p:nvPr/>
        </p:nvPicPr>
        <p:blipFill rotWithShape="1">
          <a:blip r:embed="rId4">
            <a:alphaModFix/>
          </a:blip>
          <a:srcRect/>
          <a:stretch/>
        </p:blipFill>
        <p:spPr>
          <a:xfrm>
            <a:off x="12435451" y="2717192"/>
            <a:ext cx="1828800" cy="546203"/>
          </a:xfrm>
          <a:prstGeom prst="rect">
            <a:avLst/>
          </a:prstGeom>
          <a:noFill/>
          <a:ln>
            <a:noFill/>
          </a:ln>
        </p:spPr>
      </p:pic>
      <p:pic>
        <p:nvPicPr>
          <p:cNvPr id="20" name="Google Shape;20;p10"/>
          <p:cNvPicPr preferRelativeResize="0"/>
          <p:nvPr/>
        </p:nvPicPr>
        <p:blipFill rotWithShape="1">
          <a:blip r:embed="rId5">
            <a:alphaModFix/>
          </a:blip>
          <a:srcRect/>
          <a:stretch/>
        </p:blipFill>
        <p:spPr>
          <a:xfrm>
            <a:off x="10123016" y="2776461"/>
            <a:ext cx="1828800" cy="486934"/>
          </a:xfrm>
          <a:prstGeom prst="rect">
            <a:avLst/>
          </a:prstGeom>
          <a:noFill/>
          <a:ln>
            <a:noFill/>
          </a:ln>
        </p:spPr>
      </p:pic>
      <p:cxnSp>
        <p:nvCxnSpPr>
          <p:cNvPr id="21" name="Google Shape;21;p10"/>
          <p:cNvCxnSpPr/>
          <p:nvPr/>
        </p:nvCxnSpPr>
        <p:spPr>
          <a:xfrm>
            <a:off x="12187283" y="2638814"/>
            <a:ext cx="0" cy="783654"/>
          </a:xfrm>
          <a:prstGeom prst="straightConnector1">
            <a:avLst/>
          </a:prstGeom>
          <a:noFill/>
          <a:ln w="9525" cap="flat" cmpd="sng">
            <a:solidFill>
              <a:srgbClr val="F2F2F2"/>
            </a:solidFill>
            <a:prstDash val="solid"/>
            <a:round/>
            <a:headEnd type="none" w="sm" len="sm"/>
            <a:tailEnd type="none" w="sm" len="sm"/>
          </a:ln>
        </p:spPr>
      </p:cxn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FBAE40"/>
          </p15:clr>
        </p15:guide>
        <p15:guide id="2" pos="51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quiz q">
  <p:cSld name="1_quiz q">
    <p:spTree>
      <p:nvGrpSpPr>
        <p:cNvPr id="1" name="Shape 174"/>
        <p:cNvGrpSpPr/>
        <p:nvPr/>
      </p:nvGrpSpPr>
      <p:grpSpPr>
        <a:xfrm>
          <a:off x="0" y="0"/>
          <a:ext cx="0" cy="0"/>
          <a:chOff x="0" y="0"/>
          <a:chExt cx="0" cy="0"/>
        </a:xfrm>
      </p:grpSpPr>
      <p:sp>
        <p:nvSpPr>
          <p:cNvPr id="175" name="Google Shape;175;p19"/>
          <p:cNvSpPr/>
          <p:nvPr/>
        </p:nvSpPr>
        <p:spPr>
          <a:xfrm>
            <a:off x="489443" y="776258"/>
            <a:ext cx="1698903" cy="1722177"/>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2800"/>
              <a:buFont typeface="Arial"/>
              <a:buNone/>
            </a:pPr>
            <a:endParaRPr sz="2800" b="0" i="0" u="none" strike="noStrike" cap="none">
              <a:solidFill>
                <a:srgbClr val="3F3F3F"/>
              </a:solidFill>
              <a:latin typeface="Open Sans ExtraBold"/>
              <a:ea typeface="Open Sans ExtraBold"/>
              <a:cs typeface="Open Sans ExtraBold"/>
              <a:sym typeface="Open Sans ExtraBold"/>
            </a:endParaRPr>
          </a:p>
        </p:txBody>
      </p:sp>
      <p:sp>
        <p:nvSpPr>
          <p:cNvPr id="176" name="Google Shape;176;p19"/>
          <p:cNvSpPr/>
          <p:nvPr/>
        </p:nvSpPr>
        <p:spPr>
          <a:xfrm>
            <a:off x="489443" y="776258"/>
            <a:ext cx="15376232" cy="1722177"/>
          </a:xfrm>
          <a:prstGeom prst="rect">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67"/>
              <a:buFont typeface="Arial"/>
              <a:buNone/>
            </a:pPr>
            <a:endParaRPr sz="2467" b="0" i="0" u="none" strike="noStrike" cap="none">
              <a:solidFill>
                <a:srgbClr val="3F3F3F"/>
              </a:solidFill>
              <a:latin typeface="Open Sans"/>
              <a:ea typeface="Open Sans"/>
              <a:cs typeface="Open Sans"/>
              <a:sym typeface="Open Sans"/>
            </a:endParaRPr>
          </a:p>
        </p:txBody>
      </p:sp>
      <p:sp>
        <p:nvSpPr>
          <p:cNvPr id="177" name="Google Shape;177;p19"/>
          <p:cNvSpPr txBox="1">
            <a:spLocks noGrp="1"/>
          </p:cNvSpPr>
          <p:nvPr>
            <p:ph type="body" idx="1"/>
          </p:nvPr>
        </p:nvSpPr>
        <p:spPr>
          <a:xfrm>
            <a:off x="2310170" y="931283"/>
            <a:ext cx="13391132" cy="1424965"/>
          </a:xfrm>
          <a:prstGeom prst="rect">
            <a:avLst/>
          </a:prstGeom>
          <a:noFill/>
          <a:ln>
            <a:noFill/>
          </a:ln>
        </p:spPr>
        <p:txBody>
          <a:bodyPr spcFirstLastPara="1" wrap="square" lIns="91425" tIns="45700" rIns="91425" bIns="45700" anchor="ctr" anchorCtr="0">
            <a:noAutofit/>
          </a:bodyPr>
          <a:lstStyle>
            <a:lvl1pPr marL="457200" marR="0" lvl="0" indent="-228600" algn="l">
              <a:lnSpc>
                <a:spcPct val="90000"/>
              </a:lnSpc>
              <a:spcBef>
                <a:spcPts val="1333"/>
              </a:spcBef>
              <a:spcAft>
                <a:spcPts val="0"/>
              </a:spcAft>
              <a:buClr>
                <a:srgbClr val="3F3F3F"/>
              </a:buClr>
              <a:buSzPts val="2400"/>
              <a:buFont typeface="Arial"/>
              <a:buNone/>
              <a:defRPr sz="2400" b="1">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78" name="Google Shape;178;p19"/>
          <p:cNvCxnSpPr/>
          <p:nvPr/>
        </p:nvCxnSpPr>
        <p:spPr>
          <a:xfrm>
            <a:off x="2188345" y="776258"/>
            <a:ext cx="0" cy="1722177"/>
          </a:xfrm>
          <a:prstGeom prst="straightConnector1">
            <a:avLst/>
          </a:prstGeom>
          <a:noFill/>
          <a:ln w="9525" cap="flat" cmpd="sng">
            <a:solidFill>
              <a:srgbClr val="C55A11"/>
            </a:solidFill>
            <a:prstDash val="solid"/>
            <a:miter lim="800000"/>
            <a:headEnd type="none" w="sm" len="sm"/>
            <a:tailEnd type="none" w="sm" len="sm"/>
          </a:ln>
        </p:spPr>
      </p:cxnSp>
      <p:sp>
        <p:nvSpPr>
          <p:cNvPr id="179" name="Google Shape;179;p19"/>
          <p:cNvSpPr txBox="1">
            <a:spLocks noGrp="1"/>
          </p:cNvSpPr>
          <p:nvPr>
            <p:ph type="body" idx="2"/>
          </p:nvPr>
        </p:nvSpPr>
        <p:spPr>
          <a:xfrm>
            <a:off x="489442" y="1671457"/>
            <a:ext cx="1675120" cy="541667"/>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marL="914400" lvl="1" indent="-228600" algn="ctr">
              <a:lnSpc>
                <a:spcPct val="90000"/>
              </a:lnSpc>
              <a:spcBef>
                <a:spcPts val="500"/>
              </a:spcBef>
              <a:spcAft>
                <a:spcPts val="0"/>
              </a:spcAft>
              <a:buClr>
                <a:schemeClr val="dk1"/>
              </a:buClr>
              <a:buSzPts val="2400"/>
              <a:buNone/>
              <a:defRPr/>
            </a:lvl2pPr>
            <a:lvl3pPr marL="1371600" lvl="2" indent="-228600" algn="ctr">
              <a:lnSpc>
                <a:spcPct val="90000"/>
              </a:lnSpc>
              <a:spcBef>
                <a:spcPts val="500"/>
              </a:spcBef>
              <a:spcAft>
                <a:spcPts val="0"/>
              </a:spcAft>
              <a:buClr>
                <a:schemeClr val="dk1"/>
              </a:buClr>
              <a:buSzPts val="2000"/>
              <a:buNone/>
              <a:defRPr/>
            </a:lvl3pPr>
            <a:lvl4pPr marL="1828800" lvl="3" indent="-228600" algn="ctr">
              <a:lnSpc>
                <a:spcPct val="90000"/>
              </a:lnSpc>
              <a:spcBef>
                <a:spcPts val="500"/>
              </a:spcBef>
              <a:spcAft>
                <a:spcPts val="0"/>
              </a:spcAft>
              <a:buClr>
                <a:schemeClr val="dk1"/>
              </a:buClr>
              <a:buSzPts val="1800"/>
              <a:buNone/>
              <a:defRPr/>
            </a:lvl4pPr>
            <a:lvl5pPr marL="2286000" lvl="4" indent="-228600" algn="ctr">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0" name="Google Shape;180;p19"/>
          <p:cNvSpPr txBox="1"/>
          <p:nvPr/>
        </p:nvSpPr>
        <p:spPr>
          <a:xfrm>
            <a:off x="489443" y="1016282"/>
            <a:ext cx="1698904" cy="52322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3F3F3F"/>
                </a:solidFill>
                <a:latin typeface="Open Sans ExtraBold"/>
                <a:ea typeface="Open Sans ExtraBold"/>
                <a:cs typeface="Open Sans ExtraBold"/>
                <a:sym typeface="Open Sans ExtraBold"/>
              </a:rPr>
              <a:t>QUIZ</a:t>
            </a:r>
            <a:endParaRPr sz="1400" b="0" i="0" u="none" strike="noStrike" cap="none">
              <a:solidFill>
                <a:srgbClr val="000000"/>
              </a:solidFill>
              <a:latin typeface="Arial"/>
              <a:ea typeface="Arial"/>
              <a:cs typeface="Arial"/>
              <a:sym typeface="Arial"/>
            </a:endParaRPr>
          </a:p>
        </p:txBody>
      </p:sp>
      <p:pic>
        <p:nvPicPr>
          <p:cNvPr id="181" name="Google Shape;181;p19"/>
          <p:cNvPicPr preferRelativeResize="0"/>
          <p:nvPr/>
        </p:nvPicPr>
        <p:blipFill rotWithShape="1">
          <a:blip r:embed="rId2">
            <a:alphaModFix/>
          </a:blip>
          <a:srcRect/>
          <a:stretch/>
        </p:blipFill>
        <p:spPr>
          <a:xfrm>
            <a:off x="13805530" y="3419270"/>
            <a:ext cx="2058919" cy="2065103"/>
          </a:xfrm>
          <a:prstGeom prst="rect">
            <a:avLst/>
          </a:prstGeom>
          <a:noFill/>
          <a:ln>
            <a:noFill/>
          </a:ln>
        </p:spPr>
      </p:pic>
      <p:sp>
        <p:nvSpPr>
          <p:cNvPr id="182" name="Google Shape;182;p19"/>
          <p:cNvSpPr txBox="1"/>
          <p:nvPr/>
        </p:nvSpPr>
        <p:spPr>
          <a:xfrm>
            <a:off x="1664103" y="3007689"/>
            <a:ext cx="6662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Open Sans"/>
                <a:ea typeface="Open Sans"/>
                <a:cs typeface="Open Sans"/>
                <a:sym typeface="Open Sans"/>
              </a:rPr>
              <a:t>a.</a:t>
            </a:r>
            <a:endParaRPr sz="1400" b="0" i="0" u="none" strike="noStrike" cap="none">
              <a:solidFill>
                <a:srgbClr val="000000"/>
              </a:solidFill>
              <a:latin typeface="Arial"/>
              <a:ea typeface="Arial"/>
              <a:cs typeface="Arial"/>
              <a:sym typeface="Arial"/>
            </a:endParaRPr>
          </a:p>
        </p:txBody>
      </p:sp>
      <p:sp>
        <p:nvSpPr>
          <p:cNvPr id="183" name="Google Shape;183;p19"/>
          <p:cNvSpPr txBox="1"/>
          <p:nvPr/>
        </p:nvSpPr>
        <p:spPr>
          <a:xfrm>
            <a:off x="1664103" y="3828786"/>
            <a:ext cx="455574"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Open Sans"/>
                <a:ea typeface="Open Sans"/>
                <a:cs typeface="Open Sans"/>
                <a:sym typeface="Open Sans"/>
              </a:rPr>
              <a:t>b.</a:t>
            </a:r>
            <a:endParaRPr sz="1400" b="0" i="0" u="none" strike="noStrike" cap="none">
              <a:solidFill>
                <a:srgbClr val="000000"/>
              </a:solidFill>
              <a:latin typeface="Arial"/>
              <a:ea typeface="Arial"/>
              <a:cs typeface="Arial"/>
              <a:sym typeface="Arial"/>
            </a:endParaRPr>
          </a:p>
        </p:txBody>
      </p:sp>
      <p:sp>
        <p:nvSpPr>
          <p:cNvPr id="184" name="Google Shape;184;p19"/>
          <p:cNvSpPr txBox="1">
            <a:spLocks noGrp="1"/>
          </p:cNvSpPr>
          <p:nvPr>
            <p:ph type="body" idx="3"/>
          </p:nvPr>
        </p:nvSpPr>
        <p:spPr>
          <a:xfrm>
            <a:off x="2329744" y="2916969"/>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19"/>
          <p:cNvSpPr txBox="1">
            <a:spLocks noGrp="1"/>
          </p:cNvSpPr>
          <p:nvPr>
            <p:ph type="body" idx="4"/>
          </p:nvPr>
        </p:nvSpPr>
        <p:spPr>
          <a:xfrm>
            <a:off x="2329744" y="3742686"/>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86" name="Google Shape;186;p19"/>
          <p:cNvPicPr preferRelativeResize="0"/>
          <p:nvPr/>
        </p:nvPicPr>
        <p:blipFill rotWithShape="1">
          <a:blip r:embed="rId3">
            <a:alphaModFix/>
          </a:blip>
          <a:srcRect/>
          <a:stretch/>
        </p:blipFill>
        <p:spPr>
          <a:xfrm>
            <a:off x="0" y="0"/>
            <a:ext cx="16256000" cy="9144000"/>
          </a:xfrm>
          <a:prstGeom prst="rect">
            <a:avLst/>
          </a:prstGeom>
          <a:noFill/>
          <a:ln>
            <a:noFill/>
          </a:ln>
        </p:spPr>
      </p:pic>
      <p:grpSp>
        <p:nvGrpSpPr>
          <p:cNvPr id="187" name="Google Shape;187;p19"/>
          <p:cNvGrpSpPr/>
          <p:nvPr/>
        </p:nvGrpSpPr>
        <p:grpSpPr>
          <a:xfrm>
            <a:off x="0" y="-4724"/>
            <a:ext cx="16256000" cy="195000"/>
            <a:chOff x="0" y="-4724"/>
            <a:chExt cx="16256000" cy="195000"/>
          </a:xfrm>
        </p:grpSpPr>
        <p:sp>
          <p:nvSpPr>
            <p:cNvPr id="188" name="Google Shape;188;p19"/>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189" name="Google Shape;189;p19"/>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dk1"/>
                </a:solidFill>
                <a:latin typeface="Calibri"/>
                <a:ea typeface="Calibri"/>
                <a:cs typeface="Calibri"/>
                <a:sym typeface="Calibri"/>
              </a:endParaRPr>
            </a:p>
          </p:txBody>
        </p:sp>
        <p:sp>
          <p:nvSpPr>
            <p:cNvPr id="190" name="Google Shape;190;p19"/>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191" name="Google Shape;191;p19"/>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192" name="Google Shape;192;p19"/>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193" name="Google Shape;193;p19"/>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194" name="Google Shape;194;p19"/>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quiz ans">
  <p:cSld name="1_quiz ans">
    <p:spTree>
      <p:nvGrpSpPr>
        <p:cNvPr id="1" name="Shape 195"/>
        <p:cNvGrpSpPr/>
        <p:nvPr/>
      </p:nvGrpSpPr>
      <p:grpSpPr>
        <a:xfrm>
          <a:off x="0" y="0"/>
          <a:ext cx="0" cy="0"/>
          <a:chOff x="0" y="0"/>
          <a:chExt cx="0" cy="0"/>
        </a:xfrm>
      </p:grpSpPr>
      <p:sp>
        <p:nvSpPr>
          <p:cNvPr id="196" name="Google Shape;196;p20"/>
          <p:cNvSpPr/>
          <p:nvPr/>
        </p:nvSpPr>
        <p:spPr>
          <a:xfrm>
            <a:off x="1" y="6798914"/>
            <a:ext cx="16256001" cy="2022135"/>
          </a:xfrm>
          <a:prstGeom prst="rect">
            <a:avLst/>
          </a:prstGeom>
          <a:gradFill>
            <a:gsLst>
              <a:gs pos="0">
                <a:srgbClr val="EEEEEE"/>
              </a:gs>
              <a:gs pos="100000">
                <a:srgbClr val="D9D9D9"/>
              </a:gs>
            </a:gsLst>
            <a:lin ang="5400000" scaled="0"/>
          </a:gra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sp>
        <p:nvSpPr>
          <p:cNvPr id="197" name="Google Shape;197;p20"/>
          <p:cNvSpPr txBox="1">
            <a:spLocks noGrp="1"/>
          </p:cNvSpPr>
          <p:nvPr>
            <p:ph type="body" idx="1"/>
          </p:nvPr>
        </p:nvSpPr>
        <p:spPr>
          <a:xfrm>
            <a:off x="433971" y="7456927"/>
            <a:ext cx="15267333" cy="1287949"/>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1000"/>
              </a:spcBef>
              <a:spcAft>
                <a:spcPts val="0"/>
              </a:spcAft>
              <a:buClr>
                <a:srgbClr val="3F3F3F"/>
              </a:buClr>
              <a:buSzPts val="2400"/>
              <a:buChar char="•"/>
              <a:defRPr sz="2400" b="1">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8" name="Google Shape;198;p20"/>
          <p:cNvSpPr txBox="1"/>
          <p:nvPr/>
        </p:nvSpPr>
        <p:spPr>
          <a:xfrm>
            <a:off x="436422" y="6835848"/>
            <a:ext cx="3232231"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Open Sans"/>
                <a:ea typeface="Open Sans"/>
                <a:cs typeface="Open Sans"/>
                <a:sym typeface="Open Sans"/>
              </a:rPr>
              <a:t>The correct answer is</a:t>
            </a:r>
            <a:endParaRPr sz="1400" b="0" i="0" u="none" strike="noStrike" cap="none">
              <a:solidFill>
                <a:srgbClr val="000000"/>
              </a:solidFill>
              <a:latin typeface="Arial"/>
              <a:ea typeface="Arial"/>
              <a:cs typeface="Arial"/>
              <a:sym typeface="Arial"/>
            </a:endParaRPr>
          </a:p>
        </p:txBody>
      </p:sp>
      <p:cxnSp>
        <p:nvCxnSpPr>
          <p:cNvPr id="199" name="Google Shape;199;p20"/>
          <p:cNvCxnSpPr/>
          <p:nvPr/>
        </p:nvCxnSpPr>
        <p:spPr>
          <a:xfrm>
            <a:off x="396856" y="7371304"/>
            <a:ext cx="14514240" cy="0"/>
          </a:xfrm>
          <a:prstGeom prst="straightConnector1">
            <a:avLst/>
          </a:prstGeom>
          <a:noFill/>
          <a:ln w="12700" cap="flat" cmpd="sng">
            <a:solidFill>
              <a:schemeClr val="lt1"/>
            </a:solidFill>
            <a:prstDash val="solid"/>
            <a:miter lim="800000"/>
            <a:headEnd type="none" w="sm" len="sm"/>
            <a:tailEnd type="none" w="sm" len="sm"/>
          </a:ln>
        </p:spPr>
      </p:cxnSp>
      <p:cxnSp>
        <p:nvCxnSpPr>
          <p:cNvPr id="200" name="Google Shape;200;p20"/>
          <p:cNvCxnSpPr/>
          <p:nvPr/>
        </p:nvCxnSpPr>
        <p:spPr>
          <a:xfrm>
            <a:off x="396856" y="7371304"/>
            <a:ext cx="15462286" cy="0"/>
          </a:xfrm>
          <a:prstGeom prst="straightConnector1">
            <a:avLst/>
          </a:prstGeom>
          <a:noFill/>
          <a:ln w="28575" cap="flat" cmpd="sng">
            <a:solidFill>
              <a:srgbClr val="CDCDCD"/>
            </a:solidFill>
            <a:prstDash val="solid"/>
            <a:miter lim="800000"/>
            <a:headEnd type="none" w="sm" len="sm"/>
            <a:tailEnd type="none" w="sm" len="sm"/>
          </a:ln>
        </p:spPr>
      </p:cxnSp>
      <p:sp>
        <p:nvSpPr>
          <p:cNvPr id="201" name="Google Shape;201;p20"/>
          <p:cNvSpPr txBox="1">
            <a:spLocks noGrp="1"/>
          </p:cNvSpPr>
          <p:nvPr>
            <p:ph type="body" idx="2"/>
          </p:nvPr>
        </p:nvSpPr>
        <p:spPr>
          <a:xfrm>
            <a:off x="3662871" y="6760723"/>
            <a:ext cx="9022188" cy="61953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3C9F37"/>
              </a:buClr>
              <a:buSzPts val="2400"/>
              <a:buNone/>
              <a:defRPr sz="2400" b="1">
                <a:solidFill>
                  <a:srgbClr val="3C9F37"/>
                </a:solidFill>
                <a:latin typeface="Open Sans"/>
                <a:ea typeface="Open Sans"/>
                <a:cs typeface="Open Sans"/>
                <a:sym typeface="Open Sans"/>
              </a:defRPr>
            </a:lvl1pPr>
            <a:lvl2pPr marL="914400" lvl="1" indent="-381000" algn="l">
              <a:lnSpc>
                <a:spcPct val="90000"/>
              </a:lnSpc>
              <a:spcBef>
                <a:spcPts val="500"/>
              </a:spcBef>
              <a:spcAft>
                <a:spcPts val="0"/>
              </a:spcAft>
              <a:buClr>
                <a:schemeClr val="dk1"/>
              </a:buClr>
              <a:buSzPts val="2400"/>
              <a:buChar char="•"/>
              <a:defRPr/>
            </a:lvl2pPr>
            <a:lvl3pPr marL="1371600" lvl="2" indent="-355600" algn="l">
              <a:lnSpc>
                <a:spcPct val="90000"/>
              </a:lnSpc>
              <a:spcBef>
                <a:spcPts val="500"/>
              </a:spcBef>
              <a:spcAft>
                <a:spcPts val="0"/>
              </a:spcAft>
              <a:buClr>
                <a:schemeClr val="dk1"/>
              </a:buClr>
              <a:buSzPts val="20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2" name="Google Shape;202;p20"/>
          <p:cNvSpPr/>
          <p:nvPr/>
        </p:nvSpPr>
        <p:spPr>
          <a:xfrm>
            <a:off x="489443" y="776258"/>
            <a:ext cx="1698903" cy="1722177"/>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2800"/>
              <a:buFont typeface="Arial"/>
              <a:buNone/>
            </a:pPr>
            <a:endParaRPr sz="2800" b="0" i="0" u="none" strike="noStrike" cap="none">
              <a:solidFill>
                <a:srgbClr val="3F3F3F"/>
              </a:solidFill>
              <a:latin typeface="Open Sans ExtraBold"/>
              <a:ea typeface="Open Sans ExtraBold"/>
              <a:cs typeface="Open Sans ExtraBold"/>
              <a:sym typeface="Open Sans ExtraBold"/>
            </a:endParaRPr>
          </a:p>
        </p:txBody>
      </p:sp>
      <p:sp>
        <p:nvSpPr>
          <p:cNvPr id="203" name="Google Shape;203;p20"/>
          <p:cNvSpPr/>
          <p:nvPr/>
        </p:nvSpPr>
        <p:spPr>
          <a:xfrm>
            <a:off x="489443" y="776258"/>
            <a:ext cx="15376232" cy="1722177"/>
          </a:xfrm>
          <a:prstGeom prst="rect">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67"/>
              <a:buFont typeface="Arial"/>
              <a:buNone/>
            </a:pPr>
            <a:endParaRPr sz="2467" b="0" i="0" u="none" strike="noStrike" cap="none">
              <a:solidFill>
                <a:srgbClr val="3F3F3F"/>
              </a:solidFill>
              <a:latin typeface="Open Sans"/>
              <a:ea typeface="Open Sans"/>
              <a:cs typeface="Open Sans"/>
              <a:sym typeface="Open Sans"/>
            </a:endParaRPr>
          </a:p>
        </p:txBody>
      </p:sp>
      <p:cxnSp>
        <p:nvCxnSpPr>
          <p:cNvPr id="204" name="Google Shape;204;p20"/>
          <p:cNvCxnSpPr/>
          <p:nvPr/>
        </p:nvCxnSpPr>
        <p:spPr>
          <a:xfrm>
            <a:off x="2188345" y="776258"/>
            <a:ext cx="0" cy="1722177"/>
          </a:xfrm>
          <a:prstGeom prst="straightConnector1">
            <a:avLst/>
          </a:prstGeom>
          <a:noFill/>
          <a:ln w="9525" cap="flat" cmpd="sng">
            <a:solidFill>
              <a:srgbClr val="C55A11"/>
            </a:solidFill>
            <a:prstDash val="solid"/>
            <a:miter lim="800000"/>
            <a:headEnd type="none" w="sm" len="sm"/>
            <a:tailEnd type="none" w="sm" len="sm"/>
          </a:ln>
        </p:spPr>
      </p:cxnSp>
      <p:sp>
        <p:nvSpPr>
          <p:cNvPr id="205" name="Google Shape;205;p20"/>
          <p:cNvSpPr txBox="1">
            <a:spLocks noGrp="1"/>
          </p:cNvSpPr>
          <p:nvPr>
            <p:ph type="body" idx="3"/>
          </p:nvPr>
        </p:nvSpPr>
        <p:spPr>
          <a:xfrm>
            <a:off x="489442" y="1671457"/>
            <a:ext cx="1675120" cy="541667"/>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marL="914400" lvl="1" indent="-228600" algn="ctr">
              <a:lnSpc>
                <a:spcPct val="90000"/>
              </a:lnSpc>
              <a:spcBef>
                <a:spcPts val="500"/>
              </a:spcBef>
              <a:spcAft>
                <a:spcPts val="0"/>
              </a:spcAft>
              <a:buClr>
                <a:schemeClr val="dk1"/>
              </a:buClr>
              <a:buSzPts val="2400"/>
              <a:buNone/>
              <a:defRPr/>
            </a:lvl2pPr>
            <a:lvl3pPr marL="1371600" lvl="2" indent="-228600" algn="ctr">
              <a:lnSpc>
                <a:spcPct val="90000"/>
              </a:lnSpc>
              <a:spcBef>
                <a:spcPts val="500"/>
              </a:spcBef>
              <a:spcAft>
                <a:spcPts val="0"/>
              </a:spcAft>
              <a:buClr>
                <a:schemeClr val="dk1"/>
              </a:buClr>
              <a:buSzPts val="2000"/>
              <a:buNone/>
              <a:defRPr/>
            </a:lvl3pPr>
            <a:lvl4pPr marL="1828800" lvl="3" indent="-228600" algn="ctr">
              <a:lnSpc>
                <a:spcPct val="90000"/>
              </a:lnSpc>
              <a:spcBef>
                <a:spcPts val="500"/>
              </a:spcBef>
              <a:spcAft>
                <a:spcPts val="0"/>
              </a:spcAft>
              <a:buClr>
                <a:schemeClr val="dk1"/>
              </a:buClr>
              <a:buSzPts val="1800"/>
              <a:buNone/>
              <a:defRPr/>
            </a:lvl4pPr>
            <a:lvl5pPr marL="2286000" lvl="4" indent="-228600" algn="ctr">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6" name="Google Shape;206;p20"/>
          <p:cNvSpPr txBox="1"/>
          <p:nvPr/>
        </p:nvSpPr>
        <p:spPr>
          <a:xfrm>
            <a:off x="489443" y="1016282"/>
            <a:ext cx="1698904" cy="52322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3F3F3F"/>
                </a:solidFill>
                <a:latin typeface="Open Sans ExtraBold"/>
                <a:ea typeface="Open Sans ExtraBold"/>
                <a:cs typeface="Open Sans ExtraBold"/>
                <a:sym typeface="Open Sans ExtraBold"/>
              </a:rPr>
              <a:t>QUIZ</a:t>
            </a:r>
            <a:endParaRPr sz="1400" b="0" i="0" u="none" strike="noStrike" cap="none">
              <a:solidFill>
                <a:srgbClr val="000000"/>
              </a:solidFill>
              <a:latin typeface="Arial"/>
              <a:ea typeface="Arial"/>
              <a:cs typeface="Arial"/>
              <a:sym typeface="Arial"/>
            </a:endParaRPr>
          </a:p>
        </p:txBody>
      </p:sp>
      <p:pic>
        <p:nvPicPr>
          <p:cNvPr id="207" name="Google Shape;207;p20"/>
          <p:cNvPicPr preferRelativeResize="0"/>
          <p:nvPr/>
        </p:nvPicPr>
        <p:blipFill rotWithShape="1">
          <a:blip r:embed="rId2">
            <a:alphaModFix/>
          </a:blip>
          <a:srcRect/>
          <a:stretch/>
        </p:blipFill>
        <p:spPr>
          <a:xfrm>
            <a:off x="13805530" y="3419270"/>
            <a:ext cx="2058919" cy="2065103"/>
          </a:xfrm>
          <a:prstGeom prst="rect">
            <a:avLst/>
          </a:prstGeom>
          <a:noFill/>
          <a:ln>
            <a:noFill/>
          </a:ln>
        </p:spPr>
      </p:pic>
      <p:sp>
        <p:nvSpPr>
          <p:cNvPr id="208" name="Google Shape;208;p20"/>
          <p:cNvSpPr txBox="1"/>
          <p:nvPr/>
        </p:nvSpPr>
        <p:spPr>
          <a:xfrm>
            <a:off x="1664103" y="3007689"/>
            <a:ext cx="6662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Open Sans"/>
                <a:ea typeface="Open Sans"/>
                <a:cs typeface="Open Sans"/>
                <a:sym typeface="Open Sans"/>
              </a:rPr>
              <a:t>a.</a:t>
            </a:r>
            <a:endParaRPr sz="1400" b="0" i="0" u="none" strike="noStrike" cap="none">
              <a:solidFill>
                <a:srgbClr val="000000"/>
              </a:solidFill>
              <a:latin typeface="Arial"/>
              <a:ea typeface="Arial"/>
              <a:cs typeface="Arial"/>
              <a:sym typeface="Arial"/>
            </a:endParaRPr>
          </a:p>
        </p:txBody>
      </p:sp>
      <p:sp>
        <p:nvSpPr>
          <p:cNvPr id="209" name="Google Shape;209;p20"/>
          <p:cNvSpPr txBox="1"/>
          <p:nvPr/>
        </p:nvSpPr>
        <p:spPr>
          <a:xfrm>
            <a:off x="1664103" y="3828786"/>
            <a:ext cx="455574"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Open Sans"/>
                <a:ea typeface="Open Sans"/>
                <a:cs typeface="Open Sans"/>
                <a:sym typeface="Open Sans"/>
              </a:rPr>
              <a:t>b.</a:t>
            </a:r>
            <a:endParaRPr sz="1400" b="0" i="0" u="none" strike="noStrike" cap="none">
              <a:solidFill>
                <a:srgbClr val="000000"/>
              </a:solidFill>
              <a:latin typeface="Arial"/>
              <a:ea typeface="Arial"/>
              <a:cs typeface="Arial"/>
              <a:sym typeface="Arial"/>
            </a:endParaRPr>
          </a:p>
        </p:txBody>
      </p:sp>
      <p:sp>
        <p:nvSpPr>
          <p:cNvPr id="210" name="Google Shape;210;p20"/>
          <p:cNvSpPr txBox="1">
            <a:spLocks noGrp="1"/>
          </p:cNvSpPr>
          <p:nvPr>
            <p:ph type="body" idx="4"/>
          </p:nvPr>
        </p:nvSpPr>
        <p:spPr>
          <a:xfrm>
            <a:off x="2329744" y="2916969"/>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1" name="Google Shape;211;p20"/>
          <p:cNvSpPr txBox="1">
            <a:spLocks noGrp="1"/>
          </p:cNvSpPr>
          <p:nvPr>
            <p:ph type="body" idx="5"/>
          </p:nvPr>
        </p:nvSpPr>
        <p:spPr>
          <a:xfrm>
            <a:off x="2329744" y="3742686"/>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2" name="Google Shape;212;p20"/>
          <p:cNvSpPr txBox="1">
            <a:spLocks noGrp="1"/>
          </p:cNvSpPr>
          <p:nvPr>
            <p:ph type="body" idx="6"/>
          </p:nvPr>
        </p:nvSpPr>
        <p:spPr>
          <a:xfrm>
            <a:off x="2310170" y="931283"/>
            <a:ext cx="13391132" cy="1424965"/>
          </a:xfrm>
          <a:prstGeom prst="rect">
            <a:avLst/>
          </a:prstGeom>
          <a:noFill/>
          <a:ln>
            <a:noFill/>
          </a:ln>
        </p:spPr>
        <p:txBody>
          <a:bodyPr spcFirstLastPara="1" wrap="square" lIns="91425" tIns="45700" rIns="91425" bIns="45700" anchor="ctr" anchorCtr="0">
            <a:noAutofit/>
          </a:bodyPr>
          <a:lstStyle>
            <a:lvl1pPr marL="457200" marR="0" lvl="0" indent="-228600" algn="l">
              <a:lnSpc>
                <a:spcPct val="90000"/>
              </a:lnSpc>
              <a:spcBef>
                <a:spcPts val="1333"/>
              </a:spcBef>
              <a:spcAft>
                <a:spcPts val="0"/>
              </a:spcAft>
              <a:buClr>
                <a:srgbClr val="3F3F3F"/>
              </a:buClr>
              <a:buSzPts val="2400"/>
              <a:buFont typeface="Arial"/>
              <a:buNone/>
              <a:defRPr sz="2400" b="1">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13" name="Google Shape;213;p20"/>
          <p:cNvPicPr preferRelativeResize="0"/>
          <p:nvPr/>
        </p:nvPicPr>
        <p:blipFill rotWithShape="1">
          <a:blip r:embed="rId3">
            <a:alphaModFix/>
          </a:blip>
          <a:srcRect/>
          <a:stretch/>
        </p:blipFill>
        <p:spPr>
          <a:xfrm>
            <a:off x="0" y="55983"/>
            <a:ext cx="16256000" cy="9144000"/>
          </a:xfrm>
          <a:prstGeom prst="rect">
            <a:avLst/>
          </a:prstGeom>
          <a:noFill/>
          <a:ln>
            <a:noFill/>
          </a:ln>
        </p:spPr>
      </p:pic>
      <p:grpSp>
        <p:nvGrpSpPr>
          <p:cNvPr id="214" name="Google Shape;214;p20"/>
          <p:cNvGrpSpPr/>
          <p:nvPr/>
        </p:nvGrpSpPr>
        <p:grpSpPr>
          <a:xfrm>
            <a:off x="0" y="-4724"/>
            <a:ext cx="16256000" cy="195000"/>
            <a:chOff x="0" y="-4724"/>
            <a:chExt cx="16256000" cy="195000"/>
          </a:xfrm>
        </p:grpSpPr>
        <p:sp>
          <p:nvSpPr>
            <p:cNvPr id="215" name="Google Shape;215;p20"/>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216" name="Google Shape;216;p20"/>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dk1"/>
                </a:solidFill>
                <a:latin typeface="Calibri"/>
                <a:ea typeface="Calibri"/>
                <a:cs typeface="Calibri"/>
                <a:sym typeface="Calibri"/>
              </a:endParaRPr>
            </a:p>
          </p:txBody>
        </p:sp>
        <p:sp>
          <p:nvSpPr>
            <p:cNvPr id="217" name="Google Shape;217;p20"/>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218" name="Google Shape;218;p20"/>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219" name="Google Shape;219;p20"/>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220" name="Google Shape;220;p20"/>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221" name="Google Shape;221;p20"/>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Title page">
  <p:cSld name="2_Title page">
    <p:spTree>
      <p:nvGrpSpPr>
        <p:cNvPr id="1" name="Shape 222"/>
        <p:cNvGrpSpPr/>
        <p:nvPr/>
      </p:nvGrpSpPr>
      <p:grpSpPr>
        <a:xfrm>
          <a:off x="0" y="0"/>
          <a:ext cx="0" cy="0"/>
          <a:chOff x="0" y="0"/>
          <a:chExt cx="0" cy="0"/>
        </a:xfrm>
      </p:grpSpPr>
      <p:grpSp>
        <p:nvGrpSpPr>
          <p:cNvPr id="223" name="Google Shape;223;p21"/>
          <p:cNvGrpSpPr/>
          <p:nvPr/>
        </p:nvGrpSpPr>
        <p:grpSpPr>
          <a:xfrm>
            <a:off x="-1" y="4423429"/>
            <a:ext cx="16256001" cy="4792283"/>
            <a:chOff x="0" y="4606764"/>
            <a:chExt cx="15661900" cy="4233211"/>
          </a:xfrm>
        </p:grpSpPr>
        <p:pic>
          <p:nvPicPr>
            <p:cNvPr id="224" name="Google Shape;224;p21"/>
            <p:cNvPicPr preferRelativeResize="0"/>
            <p:nvPr/>
          </p:nvPicPr>
          <p:blipFill rotWithShape="1">
            <a:blip r:embed="rId2">
              <a:alphaModFix/>
            </a:blip>
            <a:srcRect/>
            <a:stretch/>
          </p:blipFill>
          <p:spPr>
            <a:xfrm>
              <a:off x="0" y="4626482"/>
              <a:ext cx="6552866" cy="4213493"/>
            </a:xfrm>
            <a:prstGeom prst="rect">
              <a:avLst/>
            </a:prstGeom>
            <a:noFill/>
            <a:ln>
              <a:noFill/>
            </a:ln>
          </p:spPr>
        </p:pic>
        <p:pic>
          <p:nvPicPr>
            <p:cNvPr id="225" name="Google Shape;225;p21"/>
            <p:cNvPicPr preferRelativeResize="0"/>
            <p:nvPr/>
          </p:nvPicPr>
          <p:blipFill rotWithShape="1">
            <a:blip r:embed="rId2">
              <a:alphaModFix/>
            </a:blip>
            <a:srcRect/>
            <a:stretch/>
          </p:blipFill>
          <p:spPr>
            <a:xfrm>
              <a:off x="6552867" y="4606764"/>
              <a:ext cx="6552867" cy="4213493"/>
            </a:xfrm>
            <a:prstGeom prst="rect">
              <a:avLst/>
            </a:prstGeom>
            <a:noFill/>
            <a:ln>
              <a:noFill/>
            </a:ln>
          </p:spPr>
        </p:pic>
        <p:pic>
          <p:nvPicPr>
            <p:cNvPr id="226" name="Google Shape;226;p21"/>
            <p:cNvPicPr preferRelativeResize="0"/>
            <p:nvPr/>
          </p:nvPicPr>
          <p:blipFill rotWithShape="1">
            <a:blip r:embed="rId2">
              <a:alphaModFix/>
            </a:blip>
            <a:srcRect l="1" r="60991"/>
            <a:stretch/>
          </p:blipFill>
          <p:spPr>
            <a:xfrm>
              <a:off x="13105735" y="4626481"/>
              <a:ext cx="2556165" cy="4213493"/>
            </a:xfrm>
            <a:prstGeom prst="rect">
              <a:avLst/>
            </a:prstGeom>
            <a:noFill/>
            <a:ln>
              <a:noFill/>
            </a:ln>
          </p:spPr>
        </p:pic>
      </p:grpSp>
      <p:grpSp>
        <p:nvGrpSpPr>
          <p:cNvPr id="227" name="Google Shape;227;p21"/>
          <p:cNvGrpSpPr/>
          <p:nvPr/>
        </p:nvGrpSpPr>
        <p:grpSpPr>
          <a:xfrm>
            <a:off x="-1" y="123515"/>
            <a:ext cx="16256001" cy="4792283"/>
            <a:chOff x="0" y="4606764"/>
            <a:chExt cx="15661900" cy="4233211"/>
          </a:xfrm>
        </p:grpSpPr>
        <p:pic>
          <p:nvPicPr>
            <p:cNvPr id="228" name="Google Shape;228;p21"/>
            <p:cNvPicPr preferRelativeResize="0"/>
            <p:nvPr/>
          </p:nvPicPr>
          <p:blipFill rotWithShape="1">
            <a:blip r:embed="rId2">
              <a:alphaModFix/>
            </a:blip>
            <a:srcRect/>
            <a:stretch/>
          </p:blipFill>
          <p:spPr>
            <a:xfrm>
              <a:off x="0" y="4626482"/>
              <a:ext cx="6552867" cy="4213493"/>
            </a:xfrm>
            <a:prstGeom prst="rect">
              <a:avLst/>
            </a:prstGeom>
            <a:noFill/>
            <a:ln>
              <a:noFill/>
            </a:ln>
          </p:spPr>
        </p:pic>
        <p:pic>
          <p:nvPicPr>
            <p:cNvPr id="229" name="Google Shape;229;p21"/>
            <p:cNvPicPr preferRelativeResize="0"/>
            <p:nvPr/>
          </p:nvPicPr>
          <p:blipFill rotWithShape="1">
            <a:blip r:embed="rId2">
              <a:alphaModFix/>
            </a:blip>
            <a:srcRect/>
            <a:stretch/>
          </p:blipFill>
          <p:spPr>
            <a:xfrm>
              <a:off x="6552867" y="4606764"/>
              <a:ext cx="6552867" cy="4213493"/>
            </a:xfrm>
            <a:prstGeom prst="rect">
              <a:avLst/>
            </a:prstGeom>
            <a:noFill/>
            <a:ln>
              <a:noFill/>
            </a:ln>
          </p:spPr>
        </p:pic>
        <p:pic>
          <p:nvPicPr>
            <p:cNvPr id="230" name="Google Shape;230;p21"/>
            <p:cNvPicPr preferRelativeResize="0"/>
            <p:nvPr/>
          </p:nvPicPr>
          <p:blipFill rotWithShape="1">
            <a:blip r:embed="rId2">
              <a:alphaModFix/>
            </a:blip>
            <a:srcRect l="1" r="60991"/>
            <a:stretch/>
          </p:blipFill>
          <p:spPr>
            <a:xfrm>
              <a:off x="13105735" y="4626481"/>
              <a:ext cx="2556165" cy="4213493"/>
            </a:xfrm>
            <a:prstGeom prst="rect">
              <a:avLst/>
            </a:prstGeom>
            <a:noFill/>
            <a:ln>
              <a:noFill/>
            </a:ln>
          </p:spPr>
        </p:pic>
      </p:grpSp>
      <p:grpSp>
        <p:nvGrpSpPr>
          <p:cNvPr id="231" name="Google Shape;231;p21"/>
          <p:cNvGrpSpPr/>
          <p:nvPr/>
        </p:nvGrpSpPr>
        <p:grpSpPr>
          <a:xfrm>
            <a:off x="0" y="-7450"/>
            <a:ext cx="16256000" cy="130964"/>
            <a:chOff x="0" y="474414"/>
            <a:chExt cx="7908925" cy="61412"/>
          </a:xfrm>
        </p:grpSpPr>
        <p:sp>
          <p:nvSpPr>
            <p:cNvPr id="232" name="Google Shape;232;p21"/>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233" name="Google Shape;233;p21"/>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234" name="Google Shape;234;p21"/>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235" name="Google Shape;235;p21"/>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236" name="Google Shape;236;p21"/>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237" name="Google Shape;237;p21"/>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238" name="Google Shape;238;p21"/>
            <p:cNvSpPr/>
            <p:nvPr/>
          </p:nvSpPr>
          <p:spPr>
            <a:xfrm>
              <a:off x="5972175" y="474414"/>
              <a:ext cx="1936750" cy="61412"/>
            </a:xfrm>
            <a:prstGeom prst="rect">
              <a:avLst/>
            </a:prstGeom>
            <a:solidFill>
              <a:srgbClr val="62ABCC"/>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grpSp>
      <p:pic>
        <p:nvPicPr>
          <p:cNvPr id="239" name="Google Shape;239;p21"/>
          <p:cNvPicPr preferRelativeResize="0"/>
          <p:nvPr/>
        </p:nvPicPr>
        <p:blipFill rotWithShape="1">
          <a:blip r:embed="rId3">
            <a:alphaModFix/>
          </a:blip>
          <a:srcRect/>
          <a:stretch/>
        </p:blipFill>
        <p:spPr>
          <a:xfrm>
            <a:off x="14272523" y="2563382"/>
            <a:ext cx="1644872" cy="594709"/>
          </a:xfrm>
          <a:prstGeom prst="rect">
            <a:avLst/>
          </a:prstGeom>
          <a:noFill/>
          <a:ln>
            <a:noFill/>
          </a:ln>
        </p:spPr>
      </p:pic>
      <p:sp>
        <p:nvSpPr>
          <p:cNvPr id="240" name="Google Shape;240;p21"/>
          <p:cNvSpPr txBox="1">
            <a:spLocks noGrp="1"/>
          </p:cNvSpPr>
          <p:nvPr>
            <p:ph type="body" idx="1"/>
          </p:nvPr>
        </p:nvSpPr>
        <p:spPr>
          <a:xfrm>
            <a:off x="1886347" y="3762307"/>
            <a:ext cx="12483308" cy="535531"/>
          </a:xfrm>
          <a:prstGeom prst="rect">
            <a:avLst/>
          </a:prstGeom>
          <a:noFill/>
          <a:ln>
            <a:noFill/>
          </a:ln>
        </p:spPr>
        <p:txBody>
          <a:bodyPr spcFirstLastPara="1" wrap="square" lIns="91425" tIns="45700" rIns="91425" bIns="45700" anchor="ctr" anchorCtr="0">
            <a:noAutofit/>
          </a:bodyPr>
          <a:lstStyle>
            <a:lvl1pPr marL="457200" marR="0" lvl="0" indent="-228600" algn="ctr">
              <a:lnSpc>
                <a:spcPct val="90000"/>
              </a:lnSpc>
              <a:spcBef>
                <a:spcPts val="1284"/>
              </a:spcBef>
              <a:spcAft>
                <a:spcPts val="0"/>
              </a:spcAft>
              <a:buClr>
                <a:srgbClr val="404040"/>
              </a:buClr>
              <a:buSzPts val="3200"/>
              <a:buFont typeface="Arial"/>
              <a:buNone/>
              <a:defRPr sz="3200" b="0">
                <a:solidFill>
                  <a:srgbClr val="404040"/>
                </a:solidFill>
                <a:latin typeface="Open Sans ExtraBold"/>
                <a:ea typeface="Open Sans ExtraBold"/>
                <a:cs typeface="Open Sans ExtraBold"/>
                <a:sym typeface="Open Sans ExtraBold"/>
              </a:defRPr>
            </a:lvl1pPr>
            <a:lvl2pPr marL="914400" lvl="1" indent="-489648" algn="l">
              <a:lnSpc>
                <a:spcPct val="90000"/>
              </a:lnSpc>
              <a:spcBef>
                <a:spcPts val="500"/>
              </a:spcBef>
              <a:spcAft>
                <a:spcPts val="0"/>
              </a:spcAft>
              <a:buClr>
                <a:schemeClr val="dk1"/>
              </a:buClr>
              <a:buSzPts val="4111"/>
              <a:buChar char="•"/>
              <a:defRPr sz="4111"/>
            </a:lvl2pPr>
            <a:lvl3pPr marL="1371600" lvl="2" indent="-489648" algn="l">
              <a:lnSpc>
                <a:spcPct val="90000"/>
              </a:lnSpc>
              <a:spcBef>
                <a:spcPts val="500"/>
              </a:spcBef>
              <a:spcAft>
                <a:spcPts val="0"/>
              </a:spcAft>
              <a:buClr>
                <a:schemeClr val="dk1"/>
              </a:buClr>
              <a:buSzPts val="4111"/>
              <a:buChar char="•"/>
              <a:defRPr sz="4111"/>
            </a:lvl3pPr>
            <a:lvl4pPr marL="1828800" lvl="3" indent="-489648" algn="l">
              <a:lnSpc>
                <a:spcPct val="90000"/>
              </a:lnSpc>
              <a:spcBef>
                <a:spcPts val="500"/>
              </a:spcBef>
              <a:spcAft>
                <a:spcPts val="0"/>
              </a:spcAft>
              <a:buClr>
                <a:schemeClr val="dk1"/>
              </a:buClr>
              <a:buSzPts val="4111"/>
              <a:buChar char="•"/>
              <a:defRPr sz="4111"/>
            </a:lvl4pPr>
            <a:lvl5pPr marL="2286000" lvl="4" indent="-489648" algn="l">
              <a:lnSpc>
                <a:spcPct val="90000"/>
              </a:lnSpc>
              <a:spcBef>
                <a:spcPts val="500"/>
              </a:spcBef>
              <a:spcAft>
                <a:spcPts val="0"/>
              </a:spcAft>
              <a:buClr>
                <a:schemeClr val="dk1"/>
              </a:buClr>
              <a:buSzPts val="4111"/>
              <a:buChar char="•"/>
              <a:defRPr sz="411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1" name="Google Shape;241;p21"/>
          <p:cNvSpPr txBox="1">
            <a:spLocks noGrp="1"/>
          </p:cNvSpPr>
          <p:nvPr>
            <p:ph type="body" idx="2"/>
          </p:nvPr>
        </p:nvSpPr>
        <p:spPr>
          <a:xfrm>
            <a:off x="2453770" y="4553377"/>
            <a:ext cx="11348463" cy="480131"/>
          </a:xfrm>
          <a:prstGeom prst="rect">
            <a:avLst/>
          </a:prstGeom>
          <a:noFill/>
          <a:ln>
            <a:noFill/>
          </a:ln>
        </p:spPr>
        <p:txBody>
          <a:bodyPr spcFirstLastPara="1" wrap="square" lIns="91425" tIns="45700" rIns="91425" bIns="45700" anchor="ctr" anchorCtr="0">
            <a:noAutofit/>
          </a:bodyPr>
          <a:lstStyle>
            <a:lvl1pPr marL="457200" marR="0" lvl="0" indent="-228600" algn="ctr">
              <a:lnSpc>
                <a:spcPct val="90000"/>
              </a:lnSpc>
              <a:spcBef>
                <a:spcPts val="1284"/>
              </a:spcBef>
              <a:spcAft>
                <a:spcPts val="0"/>
              </a:spcAft>
              <a:buClr>
                <a:srgbClr val="404040"/>
              </a:buClr>
              <a:buSzPts val="2800"/>
              <a:buFont typeface="Arial"/>
              <a:buNone/>
              <a:defRPr sz="2800" b="0">
                <a:solidFill>
                  <a:srgbClr val="404040"/>
                </a:solidFill>
                <a:latin typeface="Open Sans"/>
                <a:ea typeface="Open Sans"/>
                <a:cs typeface="Open Sans"/>
                <a:sym typeface="Open Sans"/>
              </a:defRPr>
            </a:lvl1pPr>
            <a:lvl2pPr marL="914400" lvl="1" indent="-489648" algn="l">
              <a:lnSpc>
                <a:spcPct val="90000"/>
              </a:lnSpc>
              <a:spcBef>
                <a:spcPts val="500"/>
              </a:spcBef>
              <a:spcAft>
                <a:spcPts val="0"/>
              </a:spcAft>
              <a:buClr>
                <a:schemeClr val="dk1"/>
              </a:buClr>
              <a:buSzPts val="4111"/>
              <a:buChar char="•"/>
              <a:defRPr sz="4111"/>
            </a:lvl2pPr>
            <a:lvl3pPr marL="1371600" lvl="2" indent="-489648" algn="l">
              <a:lnSpc>
                <a:spcPct val="90000"/>
              </a:lnSpc>
              <a:spcBef>
                <a:spcPts val="500"/>
              </a:spcBef>
              <a:spcAft>
                <a:spcPts val="0"/>
              </a:spcAft>
              <a:buClr>
                <a:schemeClr val="dk1"/>
              </a:buClr>
              <a:buSzPts val="4111"/>
              <a:buChar char="•"/>
              <a:defRPr sz="4111"/>
            </a:lvl3pPr>
            <a:lvl4pPr marL="1828800" lvl="3" indent="-489648" algn="l">
              <a:lnSpc>
                <a:spcPct val="90000"/>
              </a:lnSpc>
              <a:spcBef>
                <a:spcPts val="500"/>
              </a:spcBef>
              <a:spcAft>
                <a:spcPts val="0"/>
              </a:spcAft>
              <a:buClr>
                <a:schemeClr val="dk1"/>
              </a:buClr>
              <a:buSzPts val="4111"/>
              <a:buChar char="•"/>
              <a:defRPr sz="4111"/>
            </a:lvl4pPr>
            <a:lvl5pPr marL="2286000" lvl="4" indent="-489648" algn="l">
              <a:lnSpc>
                <a:spcPct val="90000"/>
              </a:lnSpc>
              <a:spcBef>
                <a:spcPts val="500"/>
              </a:spcBef>
              <a:spcAft>
                <a:spcPts val="0"/>
              </a:spcAft>
              <a:buClr>
                <a:schemeClr val="dk1"/>
              </a:buClr>
              <a:buSzPts val="4111"/>
              <a:buChar char="•"/>
              <a:defRPr sz="411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42" name="Google Shape;242;p21"/>
          <p:cNvPicPr preferRelativeResize="0"/>
          <p:nvPr/>
        </p:nvPicPr>
        <p:blipFill rotWithShape="1">
          <a:blip r:embed="rId4">
            <a:alphaModFix/>
          </a:blip>
          <a:srcRect/>
          <a:stretch/>
        </p:blipFill>
        <p:spPr>
          <a:xfrm>
            <a:off x="0" y="18272"/>
            <a:ext cx="16256000" cy="9144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Lesson Name">
  <p:cSld name="1_Lesson Name">
    <p:spTree>
      <p:nvGrpSpPr>
        <p:cNvPr id="1" name="Shape 22"/>
        <p:cNvGrpSpPr/>
        <p:nvPr/>
      </p:nvGrpSpPr>
      <p:grpSpPr>
        <a:xfrm>
          <a:off x="0" y="0"/>
          <a:ext cx="0" cy="0"/>
          <a:chOff x="0" y="0"/>
          <a:chExt cx="0" cy="0"/>
        </a:xfrm>
      </p:grpSpPr>
      <p:pic>
        <p:nvPicPr>
          <p:cNvPr id="23" name="Google Shape;23;p11"/>
          <p:cNvPicPr preferRelativeResize="0"/>
          <p:nvPr/>
        </p:nvPicPr>
        <p:blipFill rotWithShape="1">
          <a:blip r:embed="rId2">
            <a:alphaModFix/>
          </a:blip>
          <a:srcRect/>
          <a:stretch/>
        </p:blipFill>
        <p:spPr>
          <a:xfrm>
            <a:off x="0" y="0"/>
            <a:ext cx="16256000" cy="9144000"/>
          </a:xfrm>
          <a:prstGeom prst="rect">
            <a:avLst/>
          </a:prstGeom>
          <a:noFill/>
          <a:ln>
            <a:noFill/>
          </a:ln>
        </p:spPr>
      </p:pic>
      <p:sp>
        <p:nvSpPr>
          <p:cNvPr id="24" name="Google Shape;24;p11"/>
          <p:cNvSpPr txBox="1">
            <a:spLocks noGrp="1"/>
          </p:cNvSpPr>
          <p:nvPr>
            <p:ph type="body" idx="1"/>
          </p:nvPr>
        </p:nvSpPr>
        <p:spPr>
          <a:xfrm>
            <a:off x="8120585" y="4114800"/>
            <a:ext cx="6960049" cy="914400"/>
          </a:xfrm>
          <a:prstGeom prst="rect">
            <a:avLst/>
          </a:prstGeom>
          <a:noFill/>
          <a:ln>
            <a:noFill/>
          </a:ln>
        </p:spPr>
        <p:txBody>
          <a:bodyPr spcFirstLastPara="1" wrap="square" lIns="91425" tIns="91425" rIns="91425" bIns="91425" anchor="t" anchorCtr="0">
            <a:noAutofit/>
          </a:bodyPr>
          <a:lstStyle>
            <a:lvl1pPr marL="457200" lvl="0" indent="-228600" algn="ctr">
              <a:lnSpc>
                <a:spcPct val="90000"/>
              </a:lnSpc>
              <a:spcBef>
                <a:spcPts val="1000"/>
              </a:spcBef>
              <a:spcAft>
                <a:spcPts val="0"/>
              </a:spcAft>
              <a:buSzPts val="2800"/>
              <a:buFont typeface="Arial"/>
              <a:buNone/>
              <a:defRPr b="1">
                <a:solidFill>
                  <a:schemeClr val="lt1"/>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pic>
        <p:nvPicPr>
          <p:cNvPr id="25" name="Google Shape;25;p11"/>
          <p:cNvPicPr preferRelativeResize="0"/>
          <p:nvPr/>
        </p:nvPicPr>
        <p:blipFill rotWithShape="1">
          <a:blip r:embed="rId3">
            <a:alphaModFix/>
          </a:blip>
          <a:srcRect/>
          <a:stretch/>
        </p:blipFill>
        <p:spPr>
          <a:xfrm>
            <a:off x="0" y="0"/>
            <a:ext cx="16256000" cy="91440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26"/>
        <p:cNvGrpSpPr/>
        <p:nvPr/>
      </p:nvGrpSpPr>
      <p:grpSpPr>
        <a:xfrm>
          <a:off x="0" y="0"/>
          <a:ext cx="0" cy="0"/>
          <a:chOff x="0" y="0"/>
          <a:chExt cx="0" cy="0"/>
        </a:xfrm>
      </p:grpSpPr>
      <p:pic>
        <p:nvPicPr>
          <p:cNvPr id="27" name="Google Shape;27;p12"/>
          <p:cNvPicPr preferRelativeResize="0"/>
          <p:nvPr/>
        </p:nvPicPr>
        <p:blipFill rotWithShape="1">
          <a:blip r:embed="rId2">
            <a:alphaModFix/>
          </a:blip>
          <a:srcRect/>
          <a:stretch/>
        </p:blipFill>
        <p:spPr>
          <a:xfrm>
            <a:off x="0" y="0"/>
            <a:ext cx="16256000" cy="9144000"/>
          </a:xfrm>
          <a:prstGeom prst="rect">
            <a:avLst/>
          </a:prstGeom>
          <a:noFill/>
          <a:ln>
            <a:noFill/>
          </a:ln>
        </p:spPr>
      </p:pic>
      <p:sp>
        <p:nvSpPr>
          <p:cNvPr id="28" name="Google Shape;28;p12"/>
          <p:cNvSpPr txBox="1">
            <a:spLocks noGrp="1"/>
          </p:cNvSpPr>
          <p:nvPr>
            <p:ph type="title"/>
          </p:nvPr>
        </p:nvSpPr>
        <p:spPr>
          <a:xfrm>
            <a:off x="3078" y="319675"/>
            <a:ext cx="16258032" cy="665045"/>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rgbClr val="3F3F3F"/>
              </a:buClr>
              <a:buSzPts val="3200"/>
              <a:buFont typeface="Open Sans ExtraBold"/>
              <a:buNone/>
              <a:defRPr sz="3200">
                <a:solidFill>
                  <a:srgbClr val="3F3F3F"/>
                </a:solidFill>
                <a:latin typeface="Open Sans ExtraBold"/>
                <a:ea typeface="Open Sans ExtraBold"/>
                <a:cs typeface="Open Sans ExtraBold"/>
                <a:sym typeface="Open Sans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29"/>
        <p:cNvGrpSpPr/>
        <p:nvPr/>
      </p:nvGrpSpPr>
      <p:grpSpPr>
        <a:xfrm>
          <a:off x="0" y="0"/>
          <a:ext cx="0" cy="0"/>
          <a:chOff x="0" y="0"/>
          <a:chExt cx="0" cy="0"/>
        </a:xfrm>
      </p:grpSpPr>
      <p:sp>
        <p:nvSpPr>
          <p:cNvPr id="30" name="Google Shape;30;p13"/>
          <p:cNvSpPr/>
          <p:nvPr/>
        </p:nvSpPr>
        <p:spPr>
          <a:xfrm>
            <a:off x="-1" y="7677018"/>
            <a:ext cx="16256001" cy="1466983"/>
          </a:xfrm>
          <a:prstGeom prst="rect">
            <a:avLst/>
          </a:prstGeom>
          <a:solidFill>
            <a:srgbClr val="8E8E8E"/>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grpSp>
        <p:nvGrpSpPr>
          <p:cNvPr id="31" name="Google Shape;31;p13"/>
          <p:cNvGrpSpPr/>
          <p:nvPr/>
        </p:nvGrpSpPr>
        <p:grpSpPr>
          <a:xfrm>
            <a:off x="-3" y="7545045"/>
            <a:ext cx="16256000" cy="130964"/>
            <a:chOff x="0" y="474414"/>
            <a:chExt cx="7908925" cy="61412"/>
          </a:xfrm>
        </p:grpSpPr>
        <p:sp>
          <p:nvSpPr>
            <p:cNvPr id="32" name="Google Shape;32;p13"/>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33" name="Google Shape;33;p13"/>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34" name="Google Shape;34;p13"/>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35" name="Google Shape;35;p13"/>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36" name="Google Shape;36;p13"/>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37" name="Google Shape;37;p13"/>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38" name="Google Shape;38;p13"/>
            <p:cNvSpPr/>
            <p:nvPr/>
          </p:nvSpPr>
          <p:spPr>
            <a:xfrm>
              <a:off x="5972175" y="474414"/>
              <a:ext cx="1936750" cy="61412"/>
            </a:xfrm>
            <a:prstGeom prst="rect">
              <a:avLst/>
            </a:prstGeom>
            <a:solidFill>
              <a:srgbClr val="3F97C0"/>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grpSp>
      <p:sp>
        <p:nvSpPr>
          <p:cNvPr id="39" name="Google Shape;39;p13"/>
          <p:cNvSpPr/>
          <p:nvPr/>
        </p:nvSpPr>
        <p:spPr>
          <a:xfrm>
            <a:off x="-1" y="4732"/>
            <a:ext cx="16256001" cy="1121168"/>
          </a:xfrm>
          <a:prstGeom prst="rect">
            <a:avLst/>
          </a:prstGeom>
          <a:solidFill>
            <a:srgbClr val="7EC7E8"/>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40" name="Google Shape;40;p13"/>
          <p:cNvSpPr txBox="1"/>
          <p:nvPr/>
        </p:nvSpPr>
        <p:spPr>
          <a:xfrm>
            <a:off x="6760067" y="3801294"/>
            <a:ext cx="5015027"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262626"/>
              </a:buClr>
              <a:buSzPts val="7200"/>
              <a:buFont typeface="Open Sans"/>
              <a:buNone/>
            </a:pPr>
            <a:r>
              <a:rPr lang="en-US" sz="7200" b="1" i="0" u="none" strike="noStrike" cap="none">
                <a:solidFill>
                  <a:srgbClr val="262626"/>
                </a:solidFill>
                <a:latin typeface="Open Sans"/>
                <a:ea typeface="Open Sans"/>
                <a:cs typeface="Open Sans"/>
                <a:sym typeface="Open Sans"/>
              </a:rPr>
              <a:t>Thank You</a:t>
            </a:r>
            <a:endParaRPr sz="1400" b="0" i="0" u="none" strike="noStrike" cap="none">
              <a:solidFill>
                <a:srgbClr val="000000"/>
              </a:solidFill>
              <a:latin typeface="Arial"/>
              <a:ea typeface="Arial"/>
              <a:cs typeface="Arial"/>
              <a:sym typeface="Arial"/>
            </a:endParaRPr>
          </a:p>
        </p:txBody>
      </p:sp>
      <p:grpSp>
        <p:nvGrpSpPr>
          <p:cNvPr id="41" name="Google Shape;41;p13"/>
          <p:cNvGrpSpPr/>
          <p:nvPr/>
        </p:nvGrpSpPr>
        <p:grpSpPr>
          <a:xfrm>
            <a:off x="2493994" y="2493927"/>
            <a:ext cx="3549856" cy="3683090"/>
            <a:chOff x="1430872" y="1152875"/>
            <a:chExt cx="1727088" cy="1727088"/>
          </a:xfrm>
        </p:grpSpPr>
        <p:sp>
          <p:nvSpPr>
            <p:cNvPr id="42" name="Google Shape;42;p13"/>
            <p:cNvSpPr/>
            <p:nvPr/>
          </p:nvSpPr>
          <p:spPr>
            <a:xfrm>
              <a:off x="1430872" y="1152875"/>
              <a:ext cx="1727088" cy="1727088"/>
            </a:xfrm>
            <a:prstGeom prst="ellipse">
              <a:avLst/>
            </a:prstGeom>
            <a:solidFill>
              <a:srgbClr val="7EC7E8"/>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pic>
          <p:nvPicPr>
            <p:cNvPr id="43" name="Google Shape;43;p13"/>
            <p:cNvPicPr preferRelativeResize="0"/>
            <p:nvPr/>
          </p:nvPicPr>
          <p:blipFill rotWithShape="1">
            <a:blip r:embed="rId2">
              <a:alphaModFix/>
            </a:blip>
            <a:srcRect/>
            <a:stretch/>
          </p:blipFill>
          <p:spPr>
            <a:xfrm>
              <a:off x="1657008" y="1588960"/>
              <a:ext cx="1322414" cy="860188"/>
            </a:xfrm>
            <a:prstGeom prst="rect">
              <a:avLst/>
            </a:prstGeom>
            <a:noFill/>
            <a:ln>
              <a:noFill/>
            </a:ln>
          </p:spPr>
        </p:pic>
      </p:grpSp>
      <p:pic>
        <p:nvPicPr>
          <p:cNvPr id="44" name="Google Shape;44;p13"/>
          <p:cNvPicPr preferRelativeResize="0"/>
          <p:nvPr/>
        </p:nvPicPr>
        <p:blipFill rotWithShape="1">
          <a:blip r:embed="rId3">
            <a:alphaModFix/>
          </a:blip>
          <a:srcRect/>
          <a:stretch/>
        </p:blipFill>
        <p:spPr>
          <a:xfrm>
            <a:off x="-3" y="1446670"/>
            <a:ext cx="16256000" cy="9144000"/>
          </a:xfrm>
          <a:prstGeom prst="rect">
            <a:avLst/>
          </a:prstGeom>
          <a:noFill/>
          <a:ln>
            <a:noFill/>
          </a:ln>
        </p:spPr>
      </p:pic>
      <p:pic>
        <p:nvPicPr>
          <p:cNvPr id="45" name="Google Shape;45;p13"/>
          <p:cNvPicPr preferRelativeResize="0"/>
          <p:nvPr/>
        </p:nvPicPr>
        <p:blipFill rotWithShape="1">
          <a:blip r:embed="rId4">
            <a:alphaModFix/>
          </a:blip>
          <a:srcRect/>
          <a:stretch/>
        </p:blipFill>
        <p:spPr>
          <a:xfrm>
            <a:off x="13231063" y="176536"/>
            <a:ext cx="2589088" cy="76809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iz">
  <p:cSld name="Quiz">
    <p:spTree>
      <p:nvGrpSpPr>
        <p:cNvPr id="1" name="Shape 46"/>
        <p:cNvGrpSpPr/>
        <p:nvPr/>
      </p:nvGrpSpPr>
      <p:grpSpPr>
        <a:xfrm>
          <a:off x="0" y="0"/>
          <a:ext cx="0" cy="0"/>
          <a:chOff x="0" y="0"/>
          <a:chExt cx="0" cy="0"/>
        </a:xfrm>
      </p:grpSpPr>
      <p:pic>
        <p:nvPicPr>
          <p:cNvPr id="47" name="Google Shape;47;p14"/>
          <p:cNvPicPr preferRelativeResize="0"/>
          <p:nvPr/>
        </p:nvPicPr>
        <p:blipFill rotWithShape="1">
          <a:blip r:embed="rId2">
            <a:alphaModFix/>
          </a:blip>
          <a:srcRect/>
          <a:stretch/>
        </p:blipFill>
        <p:spPr>
          <a:xfrm>
            <a:off x="2235231" y="2092511"/>
            <a:ext cx="11469145" cy="3909873"/>
          </a:xfrm>
          <a:prstGeom prst="rect">
            <a:avLst/>
          </a:prstGeom>
          <a:noFill/>
          <a:ln>
            <a:noFill/>
          </a:ln>
        </p:spPr>
      </p:pic>
      <p:sp>
        <p:nvSpPr>
          <p:cNvPr id="48" name="Google Shape;48;p14"/>
          <p:cNvSpPr txBox="1"/>
          <p:nvPr/>
        </p:nvSpPr>
        <p:spPr>
          <a:xfrm>
            <a:off x="4298939" y="3577955"/>
            <a:ext cx="1954381" cy="123097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399"/>
              <a:buFont typeface="Arial"/>
              <a:buNone/>
            </a:pPr>
            <a:r>
              <a:rPr lang="en-US" sz="7399" b="1" i="0" u="none" strike="noStrike" cap="none">
                <a:solidFill>
                  <a:schemeClr val="lt1"/>
                </a:solidFill>
                <a:latin typeface="Calibri"/>
                <a:ea typeface="Calibri"/>
                <a:cs typeface="Calibri"/>
                <a:sym typeface="Calibri"/>
              </a:rPr>
              <a:t>Quiz</a:t>
            </a:r>
            <a:endParaRPr sz="1400" b="0" i="0" u="none" strike="noStrike" cap="none">
              <a:solidFill>
                <a:srgbClr val="000000"/>
              </a:solidFill>
              <a:latin typeface="Arial"/>
              <a:ea typeface="Arial"/>
              <a:cs typeface="Arial"/>
              <a:sym typeface="Arial"/>
            </a:endParaRPr>
          </a:p>
        </p:txBody>
      </p:sp>
      <p:pic>
        <p:nvPicPr>
          <p:cNvPr id="49" name="Google Shape;49;p14"/>
          <p:cNvPicPr preferRelativeResize="0"/>
          <p:nvPr/>
        </p:nvPicPr>
        <p:blipFill rotWithShape="1">
          <a:blip r:embed="rId3">
            <a:alphaModFix/>
          </a:blip>
          <a:srcRect/>
          <a:stretch/>
        </p:blipFill>
        <p:spPr>
          <a:xfrm>
            <a:off x="0" y="0"/>
            <a:ext cx="16256000" cy="9144000"/>
          </a:xfrm>
          <a:prstGeom prst="rect">
            <a:avLst/>
          </a:prstGeom>
          <a:noFill/>
          <a:ln>
            <a:noFill/>
          </a:ln>
        </p:spPr>
      </p:pic>
      <p:grpSp>
        <p:nvGrpSpPr>
          <p:cNvPr id="50" name="Google Shape;50;p14"/>
          <p:cNvGrpSpPr/>
          <p:nvPr/>
        </p:nvGrpSpPr>
        <p:grpSpPr>
          <a:xfrm>
            <a:off x="0" y="-4724"/>
            <a:ext cx="16256000" cy="195000"/>
            <a:chOff x="0" y="-4724"/>
            <a:chExt cx="16256000" cy="195000"/>
          </a:xfrm>
        </p:grpSpPr>
        <p:sp>
          <p:nvSpPr>
            <p:cNvPr id="51" name="Google Shape;51;p14"/>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52" name="Google Shape;52;p14"/>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dk1"/>
                </a:solidFill>
                <a:latin typeface="Calibri"/>
                <a:ea typeface="Calibri"/>
                <a:cs typeface="Calibri"/>
                <a:sym typeface="Calibri"/>
              </a:endParaRPr>
            </a:p>
          </p:txBody>
        </p:sp>
        <p:sp>
          <p:nvSpPr>
            <p:cNvPr id="53" name="Google Shape;53;p14"/>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54" name="Google Shape;54;p14"/>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55" name="Google Shape;55;p14"/>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56" name="Google Shape;56;p14"/>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57" name="Google Shape;57;p14"/>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iz q">
  <p:cSld name="quiz q">
    <p:spTree>
      <p:nvGrpSpPr>
        <p:cNvPr id="1" name="Shape 58"/>
        <p:cNvGrpSpPr/>
        <p:nvPr/>
      </p:nvGrpSpPr>
      <p:grpSpPr>
        <a:xfrm>
          <a:off x="0" y="0"/>
          <a:ext cx="0" cy="0"/>
          <a:chOff x="0" y="0"/>
          <a:chExt cx="0" cy="0"/>
        </a:xfrm>
      </p:grpSpPr>
      <p:sp>
        <p:nvSpPr>
          <p:cNvPr id="59" name="Google Shape;59;p15"/>
          <p:cNvSpPr/>
          <p:nvPr/>
        </p:nvSpPr>
        <p:spPr>
          <a:xfrm>
            <a:off x="489443" y="776258"/>
            <a:ext cx="1698903" cy="1722177"/>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2800"/>
              <a:buFont typeface="Arial"/>
              <a:buNone/>
            </a:pPr>
            <a:endParaRPr sz="2800" b="0" i="0" u="none" strike="noStrike" cap="none">
              <a:solidFill>
                <a:srgbClr val="3F3F3F"/>
              </a:solidFill>
              <a:latin typeface="Open Sans ExtraBold"/>
              <a:ea typeface="Open Sans ExtraBold"/>
              <a:cs typeface="Open Sans ExtraBold"/>
              <a:sym typeface="Open Sans ExtraBold"/>
            </a:endParaRPr>
          </a:p>
        </p:txBody>
      </p:sp>
      <p:sp>
        <p:nvSpPr>
          <p:cNvPr id="60" name="Google Shape;60;p15"/>
          <p:cNvSpPr/>
          <p:nvPr/>
        </p:nvSpPr>
        <p:spPr>
          <a:xfrm>
            <a:off x="489443" y="776258"/>
            <a:ext cx="15376232" cy="1722177"/>
          </a:xfrm>
          <a:prstGeom prst="rect">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67"/>
              <a:buFont typeface="Arial"/>
              <a:buNone/>
            </a:pPr>
            <a:endParaRPr sz="2467" b="0" i="0" u="none" strike="noStrike" cap="none">
              <a:solidFill>
                <a:srgbClr val="3F3F3F"/>
              </a:solidFill>
              <a:latin typeface="Open Sans"/>
              <a:ea typeface="Open Sans"/>
              <a:cs typeface="Open Sans"/>
              <a:sym typeface="Open Sans"/>
            </a:endParaRPr>
          </a:p>
        </p:txBody>
      </p:sp>
      <p:sp>
        <p:nvSpPr>
          <p:cNvPr id="61" name="Google Shape;61;p15"/>
          <p:cNvSpPr txBox="1">
            <a:spLocks noGrp="1"/>
          </p:cNvSpPr>
          <p:nvPr>
            <p:ph type="body" idx="1"/>
          </p:nvPr>
        </p:nvSpPr>
        <p:spPr>
          <a:xfrm>
            <a:off x="2310170" y="931283"/>
            <a:ext cx="13391132" cy="1424965"/>
          </a:xfrm>
          <a:prstGeom prst="rect">
            <a:avLst/>
          </a:prstGeom>
          <a:noFill/>
          <a:ln>
            <a:noFill/>
          </a:ln>
        </p:spPr>
        <p:txBody>
          <a:bodyPr spcFirstLastPara="1" wrap="square" lIns="91425" tIns="45700" rIns="91425" bIns="45700" anchor="ctr" anchorCtr="0">
            <a:noAutofit/>
          </a:bodyPr>
          <a:lstStyle>
            <a:lvl1pPr marL="457200" marR="0" lvl="0" indent="-228600" algn="l">
              <a:lnSpc>
                <a:spcPct val="90000"/>
              </a:lnSpc>
              <a:spcBef>
                <a:spcPts val="1333"/>
              </a:spcBef>
              <a:spcAft>
                <a:spcPts val="0"/>
              </a:spcAft>
              <a:buClr>
                <a:srgbClr val="3F3F3F"/>
              </a:buClr>
              <a:buSzPts val="2400"/>
              <a:buFont typeface="Arial"/>
              <a:buNone/>
              <a:defRPr sz="2400" b="1">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62" name="Google Shape;62;p15"/>
          <p:cNvCxnSpPr/>
          <p:nvPr/>
        </p:nvCxnSpPr>
        <p:spPr>
          <a:xfrm>
            <a:off x="2188345" y="776258"/>
            <a:ext cx="0" cy="1722177"/>
          </a:xfrm>
          <a:prstGeom prst="straightConnector1">
            <a:avLst/>
          </a:prstGeom>
          <a:noFill/>
          <a:ln w="9525" cap="flat" cmpd="sng">
            <a:solidFill>
              <a:srgbClr val="C55A11"/>
            </a:solidFill>
            <a:prstDash val="solid"/>
            <a:miter lim="800000"/>
            <a:headEnd type="none" w="sm" len="sm"/>
            <a:tailEnd type="none" w="sm" len="sm"/>
          </a:ln>
        </p:spPr>
      </p:cxnSp>
      <p:sp>
        <p:nvSpPr>
          <p:cNvPr id="63" name="Google Shape;63;p15"/>
          <p:cNvSpPr txBox="1">
            <a:spLocks noGrp="1"/>
          </p:cNvSpPr>
          <p:nvPr>
            <p:ph type="body" idx="2"/>
          </p:nvPr>
        </p:nvSpPr>
        <p:spPr>
          <a:xfrm>
            <a:off x="489442" y="1671457"/>
            <a:ext cx="1675120" cy="541667"/>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marL="914400" lvl="1" indent="-228600" algn="ctr">
              <a:lnSpc>
                <a:spcPct val="90000"/>
              </a:lnSpc>
              <a:spcBef>
                <a:spcPts val="500"/>
              </a:spcBef>
              <a:spcAft>
                <a:spcPts val="0"/>
              </a:spcAft>
              <a:buClr>
                <a:schemeClr val="dk1"/>
              </a:buClr>
              <a:buSzPts val="2400"/>
              <a:buNone/>
              <a:defRPr/>
            </a:lvl2pPr>
            <a:lvl3pPr marL="1371600" lvl="2" indent="-228600" algn="ctr">
              <a:lnSpc>
                <a:spcPct val="90000"/>
              </a:lnSpc>
              <a:spcBef>
                <a:spcPts val="500"/>
              </a:spcBef>
              <a:spcAft>
                <a:spcPts val="0"/>
              </a:spcAft>
              <a:buClr>
                <a:schemeClr val="dk1"/>
              </a:buClr>
              <a:buSzPts val="2000"/>
              <a:buNone/>
              <a:defRPr/>
            </a:lvl3pPr>
            <a:lvl4pPr marL="1828800" lvl="3" indent="-228600" algn="ctr">
              <a:lnSpc>
                <a:spcPct val="90000"/>
              </a:lnSpc>
              <a:spcBef>
                <a:spcPts val="500"/>
              </a:spcBef>
              <a:spcAft>
                <a:spcPts val="0"/>
              </a:spcAft>
              <a:buClr>
                <a:schemeClr val="dk1"/>
              </a:buClr>
              <a:buSzPts val="1800"/>
              <a:buNone/>
              <a:defRPr/>
            </a:lvl4pPr>
            <a:lvl5pPr marL="2286000" lvl="4" indent="-228600" algn="ctr">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5"/>
          <p:cNvSpPr txBox="1"/>
          <p:nvPr/>
        </p:nvSpPr>
        <p:spPr>
          <a:xfrm>
            <a:off x="489443" y="1016282"/>
            <a:ext cx="1698904" cy="52322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3F3F3F"/>
                </a:solidFill>
                <a:latin typeface="Open Sans ExtraBold"/>
                <a:ea typeface="Open Sans ExtraBold"/>
                <a:cs typeface="Open Sans ExtraBold"/>
                <a:sym typeface="Open Sans ExtraBold"/>
              </a:rPr>
              <a:t>QUIZ</a:t>
            </a:r>
            <a:endParaRPr sz="1400" b="0" i="0" u="none" strike="noStrike" cap="none">
              <a:solidFill>
                <a:srgbClr val="000000"/>
              </a:solidFill>
              <a:latin typeface="Arial"/>
              <a:ea typeface="Arial"/>
              <a:cs typeface="Arial"/>
              <a:sym typeface="Arial"/>
            </a:endParaRPr>
          </a:p>
        </p:txBody>
      </p:sp>
      <p:pic>
        <p:nvPicPr>
          <p:cNvPr id="65" name="Google Shape;65;p15"/>
          <p:cNvPicPr preferRelativeResize="0"/>
          <p:nvPr/>
        </p:nvPicPr>
        <p:blipFill rotWithShape="1">
          <a:blip r:embed="rId2">
            <a:alphaModFix/>
          </a:blip>
          <a:srcRect/>
          <a:stretch/>
        </p:blipFill>
        <p:spPr>
          <a:xfrm>
            <a:off x="13805530" y="3419270"/>
            <a:ext cx="2058919" cy="2065103"/>
          </a:xfrm>
          <a:prstGeom prst="rect">
            <a:avLst/>
          </a:prstGeom>
          <a:noFill/>
          <a:ln>
            <a:noFill/>
          </a:ln>
        </p:spPr>
      </p:pic>
      <p:sp>
        <p:nvSpPr>
          <p:cNvPr id="66" name="Google Shape;66;p15"/>
          <p:cNvSpPr txBox="1"/>
          <p:nvPr/>
        </p:nvSpPr>
        <p:spPr>
          <a:xfrm>
            <a:off x="1664103" y="3007689"/>
            <a:ext cx="6662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Open Sans"/>
                <a:ea typeface="Open Sans"/>
                <a:cs typeface="Open Sans"/>
                <a:sym typeface="Open Sans"/>
              </a:rPr>
              <a:t>a.</a:t>
            </a:r>
            <a:endParaRPr sz="1400" b="0" i="0" u="none" strike="noStrike" cap="none">
              <a:solidFill>
                <a:srgbClr val="000000"/>
              </a:solidFill>
              <a:latin typeface="Arial"/>
              <a:ea typeface="Arial"/>
              <a:cs typeface="Arial"/>
              <a:sym typeface="Arial"/>
            </a:endParaRPr>
          </a:p>
        </p:txBody>
      </p:sp>
      <p:sp>
        <p:nvSpPr>
          <p:cNvPr id="67" name="Google Shape;67;p15"/>
          <p:cNvSpPr txBox="1"/>
          <p:nvPr/>
        </p:nvSpPr>
        <p:spPr>
          <a:xfrm>
            <a:off x="1664103" y="3828786"/>
            <a:ext cx="455574"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Open Sans"/>
                <a:ea typeface="Open Sans"/>
                <a:cs typeface="Open Sans"/>
                <a:sym typeface="Open Sans"/>
              </a:rPr>
              <a:t>b.</a:t>
            </a:r>
            <a:endParaRPr sz="1400" b="0" i="0" u="none" strike="noStrike" cap="none">
              <a:solidFill>
                <a:srgbClr val="000000"/>
              </a:solidFill>
              <a:latin typeface="Arial"/>
              <a:ea typeface="Arial"/>
              <a:cs typeface="Arial"/>
              <a:sym typeface="Arial"/>
            </a:endParaRPr>
          </a:p>
        </p:txBody>
      </p:sp>
      <p:sp>
        <p:nvSpPr>
          <p:cNvPr id="68" name="Google Shape;68;p15"/>
          <p:cNvSpPr txBox="1"/>
          <p:nvPr/>
        </p:nvSpPr>
        <p:spPr>
          <a:xfrm>
            <a:off x="1664101" y="4649883"/>
            <a:ext cx="623379"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Open Sans"/>
                <a:ea typeface="Open Sans"/>
                <a:cs typeface="Open Sans"/>
                <a:sym typeface="Open Sans"/>
              </a:rPr>
              <a:t>c.</a:t>
            </a:r>
            <a:endParaRPr sz="1400" b="0" i="0" u="none" strike="noStrike" cap="none">
              <a:solidFill>
                <a:srgbClr val="000000"/>
              </a:solidFill>
              <a:latin typeface="Arial"/>
              <a:ea typeface="Arial"/>
              <a:cs typeface="Arial"/>
              <a:sym typeface="Arial"/>
            </a:endParaRPr>
          </a:p>
        </p:txBody>
      </p:sp>
      <p:sp>
        <p:nvSpPr>
          <p:cNvPr id="69" name="Google Shape;69;p15"/>
          <p:cNvSpPr txBox="1"/>
          <p:nvPr/>
        </p:nvSpPr>
        <p:spPr>
          <a:xfrm>
            <a:off x="1664103" y="5470981"/>
            <a:ext cx="6662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Open Sans"/>
                <a:ea typeface="Open Sans"/>
                <a:cs typeface="Open Sans"/>
                <a:sym typeface="Open Sans"/>
              </a:rPr>
              <a:t>d.</a:t>
            </a:r>
            <a:endParaRPr sz="1400" b="0" i="0" u="none" strike="noStrike" cap="none">
              <a:solidFill>
                <a:srgbClr val="000000"/>
              </a:solidFill>
              <a:latin typeface="Arial"/>
              <a:ea typeface="Arial"/>
              <a:cs typeface="Arial"/>
              <a:sym typeface="Arial"/>
            </a:endParaRPr>
          </a:p>
        </p:txBody>
      </p:sp>
      <p:sp>
        <p:nvSpPr>
          <p:cNvPr id="70" name="Google Shape;70;p15"/>
          <p:cNvSpPr txBox="1">
            <a:spLocks noGrp="1"/>
          </p:cNvSpPr>
          <p:nvPr>
            <p:ph type="body" idx="3"/>
          </p:nvPr>
        </p:nvSpPr>
        <p:spPr>
          <a:xfrm>
            <a:off x="2329744" y="2916969"/>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5"/>
          <p:cNvSpPr txBox="1">
            <a:spLocks noGrp="1"/>
          </p:cNvSpPr>
          <p:nvPr>
            <p:ph type="body" idx="4"/>
          </p:nvPr>
        </p:nvSpPr>
        <p:spPr>
          <a:xfrm>
            <a:off x="2329744" y="3742686"/>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15"/>
          <p:cNvSpPr txBox="1">
            <a:spLocks noGrp="1"/>
          </p:cNvSpPr>
          <p:nvPr>
            <p:ph type="body" idx="5"/>
          </p:nvPr>
        </p:nvSpPr>
        <p:spPr>
          <a:xfrm>
            <a:off x="2329744" y="4549550"/>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15"/>
          <p:cNvSpPr txBox="1">
            <a:spLocks noGrp="1"/>
          </p:cNvSpPr>
          <p:nvPr>
            <p:ph type="body" idx="6"/>
          </p:nvPr>
        </p:nvSpPr>
        <p:spPr>
          <a:xfrm>
            <a:off x="2329744" y="5374469"/>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74" name="Google Shape;74;p15"/>
          <p:cNvPicPr preferRelativeResize="0"/>
          <p:nvPr/>
        </p:nvPicPr>
        <p:blipFill rotWithShape="1">
          <a:blip r:embed="rId3">
            <a:alphaModFix/>
          </a:blip>
          <a:srcRect/>
          <a:stretch/>
        </p:blipFill>
        <p:spPr>
          <a:xfrm>
            <a:off x="0" y="0"/>
            <a:ext cx="16256000" cy="9144000"/>
          </a:xfrm>
          <a:prstGeom prst="rect">
            <a:avLst/>
          </a:prstGeom>
          <a:noFill/>
          <a:ln>
            <a:noFill/>
          </a:ln>
        </p:spPr>
      </p:pic>
      <p:grpSp>
        <p:nvGrpSpPr>
          <p:cNvPr id="75" name="Google Shape;75;p15"/>
          <p:cNvGrpSpPr/>
          <p:nvPr/>
        </p:nvGrpSpPr>
        <p:grpSpPr>
          <a:xfrm>
            <a:off x="0" y="-4724"/>
            <a:ext cx="16256000" cy="195000"/>
            <a:chOff x="0" y="-4724"/>
            <a:chExt cx="16256000" cy="195000"/>
          </a:xfrm>
        </p:grpSpPr>
        <p:sp>
          <p:nvSpPr>
            <p:cNvPr id="76" name="Google Shape;76;p15"/>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77" name="Google Shape;77;p15"/>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dk1"/>
                </a:solidFill>
                <a:latin typeface="Calibri"/>
                <a:ea typeface="Calibri"/>
                <a:cs typeface="Calibri"/>
                <a:sym typeface="Calibri"/>
              </a:endParaRPr>
            </a:p>
          </p:txBody>
        </p:sp>
        <p:sp>
          <p:nvSpPr>
            <p:cNvPr id="78" name="Google Shape;78;p15"/>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79" name="Google Shape;79;p15"/>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80" name="Google Shape;80;p15"/>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81" name="Google Shape;81;p15"/>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82" name="Google Shape;82;p15"/>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iz ans">
  <p:cSld name="quiz ans">
    <p:spTree>
      <p:nvGrpSpPr>
        <p:cNvPr id="1" name="Shape 83"/>
        <p:cNvGrpSpPr/>
        <p:nvPr/>
      </p:nvGrpSpPr>
      <p:grpSpPr>
        <a:xfrm>
          <a:off x="0" y="0"/>
          <a:ext cx="0" cy="0"/>
          <a:chOff x="0" y="0"/>
          <a:chExt cx="0" cy="0"/>
        </a:xfrm>
      </p:grpSpPr>
      <p:sp>
        <p:nvSpPr>
          <p:cNvPr id="84" name="Google Shape;84;p16"/>
          <p:cNvSpPr/>
          <p:nvPr/>
        </p:nvSpPr>
        <p:spPr>
          <a:xfrm>
            <a:off x="1" y="6798914"/>
            <a:ext cx="16256001" cy="2022135"/>
          </a:xfrm>
          <a:prstGeom prst="rect">
            <a:avLst/>
          </a:prstGeom>
          <a:gradFill>
            <a:gsLst>
              <a:gs pos="0">
                <a:srgbClr val="EEEEEE"/>
              </a:gs>
              <a:gs pos="100000">
                <a:srgbClr val="D9D9D9"/>
              </a:gs>
            </a:gsLst>
            <a:lin ang="5400000" scaled="0"/>
          </a:gra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sp>
        <p:nvSpPr>
          <p:cNvPr id="85" name="Google Shape;85;p16"/>
          <p:cNvSpPr txBox="1">
            <a:spLocks noGrp="1"/>
          </p:cNvSpPr>
          <p:nvPr>
            <p:ph type="body" idx="1"/>
          </p:nvPr>
        </p:nvSpPr>
        <p:spPr>
          <a:xfrm>
            <a:off x="433971" y="7456927"/>
            <a:ext cx="15267333" cy="1287949"/>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1000"/>
              </a:spcBef>
              <a:spcAft>
                <a:spcPts val="0"/>
              </a:spcAft>
              <a:buClr>
                <a:srgbClr val="3F3F3F"/>
              </a:buClr>
              <a:buSzPts val="2400"/>
              <a:buChar char="•"/>
              <a:defRPr sz="2400" b="1">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16"/>
          <p:cNvSpPr txBox="1"/>
          <p:nvPr/>
        </p:nvSpPr>
        <p:spPr>
          <a:xfrm>
            <a:off x="436422" y="6835848"/>
            <a:ext cx="3232231"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Open Sans"/>
                <a:ea typeface="Open Sans"/>
                <a:cs typeface="Open Sans"/>
                <a:sym typeface="Open Sans"/>
              </a:rPr>
              <a:t>The correct answer is</a:t>
            </a:r>
            <a:endParaRPr sz="1400" b="0" i="0" u="none" strike="noStrike" cap="none">
              <a:solidFill>
                <a:srgbClr val="000000"/>
              </a:solidFill>
              <a:latin typeface="Arial"/>
              <a:ea typeface="Arial"/>
              <a:cs typeface="Arial"/>
              <a:sym typeface="Arial"/>
            </a:endParaRPr>
          </a:p>
        </p:txBody>
      </p:sp>
      <p:cxnSp>
        <p:nvCxnSpPr>
          <p:cNvPr id="87" name="Google Shape;87;p16"/>
          <p:cNvCxnSpPr/>
          <p:nvPr/>
        </p:nvCxnSpPr>
        <p:spPr>
          <a:xfrm>
            <a:off x="396856" y="7371304"/>
            <a:ext cx="14514240" cy="0"/>
          </a:xfrm>
          <a:prstGeom prst="straightConnector1">
            <a:avLst/>
          </a:prstGeom>
          <a:noFill/>
          <a:ln w="12700" cap="flat" cmpd="sng">
            <a:solidFill>
              <a:schemeClr val="lt1"/>
            </a:solidFill>
            <a:prstDash val="solid"/>
            <a:miter lim="800000"/>
            <a:headEnd type="none" w="sm" len="sm"/>
            <a:tailEnd type="none" w="sm" len="sm"/>
          </a:ln>
        </p:spPr>
      </p:cxnSp>
      <p:cxnSp>
        <p:nvCxnSpPr>
          <p:cNvPr id="88" name="Google Shape;88;p16"/>
          <p:cNvCxnSpPr/>
          <p:nvPr/>
        </p:nvCxnSpPr>
        <p:spPr>
          <a:xfrm>
            <a:off x="396856" y="7371304"/>
            <a:ext cx="15462286" cy="0"/>
          </a:xfrm>
          <a:prstGeom prst="straightConnector1">
            <a:avLst/>
          </a:prstGeom>
          <a:noFill/>
          <a:ln w="28575" cap="flat" cmpd="sng">
            <a:solidFill>
              <a:srgbClr val="CDCDCD"/>
            </a:solidFill>
            <a:prstDash val="solid"/>
            <a:miter lim="800000"/>
            <a:headEnd type="none" w="sm" len="sm"/>
            <a:tailEnd type="none" w="sm" len="sm"/>
          </a:ln>
        </p:spPr>
      </p:cxnSp>
      <p:sp>
        <p:nvSpPr>
          <p:cNvPr id="89" name="Google Shape;89;p16"/>
          <p:cNvSpPr txBox="1">
            <a:spLocks noGrp="1"/>
          </p:cNvSpPr>
          <p:nvPr>
            <p:ph type="body" idx="2"/>
          </p:nvPr>
        </p:nvSpPr>
        <p:spPr>
          <a:xfrm>
            <a:off x="3662871" y="6760723"/>
            <a:ext cx="9022188" cy="61953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3C9F37"/>
              </a:buClr>
              <a:buSzPts val="2400"/>
              <a:buNone/>
              <a:defRPr sz="2400" b="1">
                <a:solidFill>
                  <a:srgbClr val="3C9F37"/>
                </a:solidFill>
                <a:latin typeface="Open Sans"/>
                <a:ea typeface="Open Sans"/>
                <a:cs typeface="Open Sans"/>
                <a:sym typeface="Open Sans"/>
              </a:defRPr>
            </a:lvl1pPr>
            <a:lvl2pPr marL="914400" lvl="1" indent="-381000" algn="l">
              <a:lnSpc>
                <a:spcPct val="90000"/>
              </a:lnSpc>
              <a:spcBef>
                <a:spcPts val="500"/>
              </a:spcBef>
              <a:spcAft>
                <a:spcPts val="0"/>
              </a:spcAft>
              <a:buClr>
                <a:schemeClr val="dk1"/>
              </a:buClr>
              <a:buSzPts val="2400"/>
              <a:buChar char="•"/>
              <a:defRPr/>
            </a:lvl2pPr>
            <a:lvl3pPr marL="1371600" lvl="2" indent="-355600" algn="l">
              <a:lnSpc>
                <a:spcPct val="90000"/>
              </a:lnSpc>
              <a:spcBef>
                <a:spcPts val="500"/>
              </a:spcBef>
              <a:spcAft>
                <a:spcPts val="0"/>
              </a:spcAft>
              <a:buClr>
                <a:schemeClr val="dk1"/>
              </a:buClr>
              <a:buSzPts val="20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16"/>
          <p:cNvSpPr/>
          <p:nvPr/>
        </p:nvSpPr>
        <p:spPr>
          <a:xfrm>
            <a:off x="489443" y="776258"/>
            <a:ext cx="1698903" cy="1722177"/>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2800"/>
              <a:buFont typeface="Arial"/>
              <a:buNone/>
            </a:pPr>
            <a:endParaRPr sz="2800" b="0" i="0" u="none" strike="noStrike" cap="none">
              <a:solidFill>
                <a:srgbClr val="3F3F3F"/>
              </a:solidFill>
              <a:latin typeface="Open Sans ExtraBold"/>
              <a:ea typeface="Open Sans ExtraBold"/>
              <a:cs typeface="Open Sans ExtraBold"/>
              <a:sym typeface="Open Sans ExtraBold"/>
            </a:endParaRPr>
          </a:p>
        </p:txBody>
      </p:sp>
      <p:sp>
        <p:nvSpPr>
          <p:cNvPr id="91" name="Google Shape;91;p16"/>
          <p:cNvSpPr/>
          <p:nvPr/>
        </p:nvSpPr>
        <p:spPr>
          <a:xfrm>
            <a:off x="489443" y="776258"/>
            <a:ext cx="15376232" cy="1722177"/>
          </a:xfrm>
          <a:prstGeom prst="rect">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67"/>
              <a:buFont typeface="Arial"/>
              <a:buNone/>
            </a:pPr>
            <a:endParaRPr sz="2467" b="0" i="0" u="none" strike="noStrike" cap="none">
              <a:solidFill>
                <a:srgbClr val="3F3F3F"/>
              </a:solidFill>
              <a:latin typeface="Open Sans"/>
              <a:ea typeface="Open Sans"/>
              <a:cs typeface="Open Sans"/>
              <a:sym typeface="Open Sans"/>
            </a:endParaRPr>
          </a:p>
        </p:txBody>
      </p:sp>
      <p:cxnSp>
        <p:nvCxnSpPr>
          <p:cNvPr id="92" name="Google Shape;92;p16"/>
          <p:cNvCxnSpPr/>
          <p:nvPr/>
        </p:nvCxnSpPr>
        <p:spPr>
          <a:xfrm>
            <a:off x="2188345" y="776258"/>
            <a:ext cx="0" cy="1722177"/>
          </a:xfrm>
          <a:prstGeom prst="straightConnector1">
            <a:avLst/>
          </a:prstGeom>
          <a:noFill/>
          <a:ln w="9525" cap="flat" cmpd="sng">
            <a:solidFill>
              <a:srgbClr val="C55A11"/>
            </a:solidFill>
            <a:prstDash val="solid"/>
            <a:miter lim="800000"/>
            <a:headEnd type="none" w="sm" len="sm"/>
            <a:tailEnd type="none" w="sm" len="sm"/>
          </a:ln>
        </p:spPr>
      </p:cxnSp>
      <p:sp>
        <p:nvSpPr>
          <p:cNvPr id="93" name="Google Shape;93;p16"/>
          <p:cNvSpPr txBox="1">
            <a:spLocks noGrp="1"/>
          </p:cNvSpPr>
          <p:nvPr>
            <p:ph type="body" idx="3"/>
          </p:nvPr>
        </p:nvSpPr>
        <p:spPr>
          <a:xfrm>
            <a:off x="489442" y="1671457"/>
            <a:ext cx="1675120" cy="541667"/>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marL="914400" lvl="1" indent="-228600" algn="ctr">
              <a:lnSpc>
                <a:spcPct val="90000"/>
              </a:lnSpc>
              <a:spcBef>
                <a:spcPts val="500"/>
              </a:spcBef>
              <a:spcAft>
                <a:spcPts val="0"/>
              </a:spcAft>
              <a:buClr>
                <a:schemeClr val="dk1"/>
              </a:buClr>
              <a:buSzPts val="2400"/>
              <a:buNone/>
              <a:defRPr/>
            </a:lvl2pPr>
            <a:lvl3pPr marL="1371600" lvl="2" indent="-228600" algn="ctr">
              <a:lnSpc>
                <a:spcPct val="90000"/>
              </a:lnSpc>
              <a:spcBef>
                <a:spcPts val="500"/>
              </a:spcBef>
              <a:spcAft>
                <a:spcPts val="0"/>
              </a:spcAft>
              <a:buClr>
                <a:schemeClr val="dk1"/>
              </a:buClr>
              <a:buSzPts val="2000"/>
              <a:buNone/>
              <a:defRPr/>
            </a:lvl3pPr>
            <a:lvl4pPr marL="1828800" lvl="3" indent="-228600" algn="ctr">
              <a:lnSpc>
                <a:spcPct val="90000"/>
              </a:lnSpc>
              <a:spcBef>
                <a:spcPts val="500"/>
              </a:spcBef>
              <a:spcAft>
                <a:spcPts val="0"/>
              </a:spcAft>
              <a:buClr>
                <a:schemeClr val="dk1"/>
              </a:buClr>
              <a:buSzPts val="1800"/>
              <a:buNone/>
              <a:defRPr/>
            </a:lvl4pPr>
            <a:lvl5pPr marL="2286000" lvl="4" indent="-228600" algn="ctr">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16"/>
          <p:cNvSpPr txBox="1"/>
          <p:nvPr/>
        </p:nvSpPr>
        <p:spPr>
          <a:xfrm>
            <a:off x="489443" y="1016282"/>
            <a:ext cx="1698904" cy="52322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3F3F3F"/>
                </a:solidFill>
                <a:latin typeface="Open Sans ExtraBold"/>
                <a:ea typeface="Open Sans ExtraBold"/>
                <a:cs typeface="Open Sans ExtraBold"/>
                <a:sym typeface="Open Sans ExtraBold"/>
              </a:rPr>
              <a:t>QUIZ</a:t>
            </a:r>
            <a:endParaRPr sz="1400" b="0" i="0" u="none" strike="noStrike" cap="none">
              <a:solidFill>
                <a:srgbClr val="000000"/>
              </a:solidFill>
              <a:latin typeface="Arial"/>
              <a:ea typeface="Arial"/>
              <a:cs typeface="Arial"/>
              <a:sym typeface="Arial"/>
            </a:endParaRPr>
          </a:p>
        </p:txBody>
      </p:sp>
      <p:pic>
        <p:nvPicPr>
          <p:cNvPr id="95" name="Google Shape;95;p16"/>
          <p:cNvPicPr preferRelativeResize="0"/>
          <p:nvPr/>
        </p:nvPicPr>
        <p:blipFill rotWithShape="1">
          <a:blip r:embed="rId2">
            <a:alphaModFix/>
          </a:blip>
          <a:srcRect/>
          <a:stretch/>
        </p:blipFill>
        <p:spPr>
          <a:xfrm>
            <a:off x="13805530" y="3419270"/>
            <a:ext cx="2058919" cy="2065103"/>
          </a:xfrm>
          <a:prstGeom prst="rect">
            <a:avLst/>
          </a:prstGeom>
          <a:noFill/>
          <a:ln>
            <a:noFill/>
          </a:ln>
        </p:spPr>
      </p:pic>
      <p:sp>
        <p:nvSpPr>
          <p:cNvPr id="96" name="Google Shape;96;p16"/>
          <p:cNvSpPr txBox="1"/>
          <p:nvPr/>
        </p:nvSpPr>
        <p:spPr>
          <a:xfrm>
            <a:off x="1664103" y="3007689"/>
            <a:ext cx="6662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Open Sans"/>
                <a:ea typeface="Open Sans"/>
                <a:cs typeface="Open Sans"/>
                <a:sym typeface="Open Sans"/>
              </a:rPr>
              <a:t>a.</a:t>
            </a:r>
            <a:endParaRPr sz="1400" b="0" i="0" u="none" strike="noStrike" cap="none">
              <a:solidFill>
                <a:srgbClr val="000000"/>
              </a:solidFill>
              <a:latin typeface="Arial"/>
              <a:ea typeface="Arial"/>
              <a:cs typeface="Arial"/>
              <a:sym typeface="Arial"/>
            </a:endParaRPr>
          </a:p>
        </p:txBody>
      </p:sp>
      <p:sp>
        <p:nvSpPr>
          <p:cNvPr id="97" name="Google Shape;97;p16"/>
          <p:cNvSpPr txBox="1"/>
          <p:nvPr/>
        </p:nvSpPr>
        <p:spPr>
          <a:xfrm>
            <a:off x="1664103" y="3828786"/>
            <a:ext cx="455574"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Open Sans"/>
                <a:ea typeface="Open Sans"/>
                <a:cs typeface="Open Sans"/>
                <a:sym typeface="Open Sans"/>
              </a:rPr>
              <a:t>b.</a:t>
            </a:r>
            <a:endParaRPr sz="1400" b="0" i="0" u="none" strike="noStrike" cap="none">
              <a:solidFill>
                <a:srgbClr val="000000"/>
              </a:solidFill>
              <a:latin typeface="Arial"/>
              <a:ea typeface="Arial"/>
              <a:cs typeface="Arial"/>
              <a:sym typeface="Arial"/>
            </a:endParaRPr>
          </a:p>
        </p:txBody>
      </p:sp>
      <p:sp>
        <p:nvSpPr>
          <p:cNvPr id="98" name="Google Shape;98;p16"/>
          <p:cNvSpPr txBox="1"/>
          <p:nvPr/>
        </p:nvSpPr>
        <p:spPr>
          <a:xfrm>
            <a:off x="1664101" y="4649883"/>
            <a:ext cx="623379"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Open Sans"/>
                <a:ea typeface="Open Sans"/>
                <a:cs typeface="Open Sans"/>
                <a:sym typeface="Open Sans"/>
              </a:rPr>
              <a:t>c.</a:t>
            </a:r>
            <a:endParaRPr sz="1400" b="0" i="0" u="none" strike="noStrike" cap="none">
              <a:solidFill>
                <a:srgbClr val="000000"/>
              </a:solidFill>
              <a:latin typeface="Arial"/>
              <a:ea typeface="Arial"/>
              <a:cs typeface="Arial"/>
              <a:sym typeface="Arial"/>
            </a:endParaRPr>
          </a:p>
        </p:txBody>
      </p:sp>
      <p:sp>
        <p:nvSpPr>
          <p:cNvPr id="99" name="Google Shape;99;p16"/>
          <p:cNvSpPr txBox="1"/>
          <p:nvPr/>
        </p:nvSpPr>
        <p:spPr>
          <a:xfrm>
            <a:off x="1664103" y="5470981"/>
            <a:ext cx="6662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Open Sans"/>
                <a:ea typeface="Open Sans"/>
                <a:cs typeface="Open Sans"/>
                <a:sym typeface="Open Sans"/>
              </a:rPr>
              <a:t>d.</a:t>
            </a:r>
            <a:endParaRPr sz="1400" b="0" i="0" u="none" strike="noStrike" cap="none">
              <a:solidFill>
                <a:srgbClr val="000000"/>
              </a:solidFill>
              <a:latin typeface="Arial"/>
              <a:ea typeface="Arial"/>
              <a:cs typeface="Arial"/>
              <a:sym typeface="Arial"/>
            </a:endParaRPr>
          </a:p>
        </p:txBody>
      </p:sp>
      <p:sp>
        <p:nvSpPr>
          <p:cNvPr id="100" name="Google Shape;100;p16"/>
          <p:cNvSpPr txBox="1">
            <a:spLocks noGrp="1"/>
          </p:cNvSpPr>
          <p:nvPr>
            <p:ph type="body" idx="4"/>
          </p:nvPr>
        </p:nvSpPr>
        <p:spPr>
          <a:xfrm>
            <a:off x="2329744" y="2916969"/>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p16"/>
          <p:cNvSpPr txBox="1">
            <a:spLocks noGrp="1"/>
          </p:cNvSpPr>
          <p:nvPr>
            <p:ph type="body" idx="5"/>
          </p:nvPr>
        </p:nvSpPr>
        <p:spPr>
          <a:xfrm>
            <a:off x="2329744" y="3742686"/>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6"/>
          <p:cNvSpPr txBox="1">
            <a:spLocks noGrp="1"/>
          </p:cNvSpPr>
          <p:nvPr>
            <p:ph type="body" idx="6"/>
          </p:nvPr>
        </p:nvSpPr>
        <p:spPr>
          <a:xfrm>
            <a:off x="2329744" y="4549550"/>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6"/>
          <p:cNvSpPr txBox="1">
            <a:spLocks noGrp="1"/>
          </p:cNvSpPr>
          <p:nvPr>
            <p:ph type="body" idx="7"/>
          </p:nvPr>
        </p:nvSpPr>
        <p:spPr>
          <a:xfrm>
            <a:off x="2329744" y="5374469"/>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6"/>
          <p:cNvSpPr txBox="1">
            <a:spLocks noGrp="1"/>
          </p:cNvSpPr>
          <p:nvPr>
            <p:ph type="body" idx="8"/>
          </p:nvPr>
        </p:nvSpPr>
        <p:spPr>
          <a:xfrm>
            <a:off x="2310170" y="931283"/>
            <a:ext cx="13391132" cy="1424965"/>
          </a:xfrm>
          <a:prstGeom prst="rect">
            <a:avLst/>
          </a:prstGeom>
          <a:noFill/>
          <a:ln>
            <a:noFill/>
          </a:ln>
        </p:spPr>
        <p:txBody>
          <a:bodyPr spcFirstLastPara="1" wrap="square" lIns="91425" tIns="45700" rIns="91425" bIns="45700" anchor="ctr" anchorCtr="0">
            <a:noAutofit/>
          </a:bodyPr>
          <a:lstStyle>
            <a:lvl1pPr marL="457200" marR="0" lvl="0" indent="-228600" algn="l">
              <a:lnSpc>
                <a:spcPct val="90000"/>
              </a:lnSpc>
              <a:spcBef>
                <a:spcPts val="1333"/>
              </a:spcBef>
              <a:spcAft>
                <a:spcPts val="0"/>
              </a:spcAft>
              <a:buClr>
                <a:srgbClr val="3F3F3F"/>
              </a:buClr>
              <a:buSzPts val="2400"/>
              <a:buFont typeface="Arial"/>
              <a:buNone/>
              <a:defRPr sz="2400" b="1">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05" name="Google Shape;105;p16"/>
          <p:cNvPicPr preferRelativeResize="0"/>
          <p:nvPr/>
        </p:nvPicPr>
        <p:blipFill rotWithShape="1">
          <a:blip r:embed="rId3">
            <a:alphaModFix/>
          </a:blip>
          <a:srcRect/>
          <a:stretch/>
        </p:blipFill>
        <p:spPr>
          <a:xfrm>
            <a:off x="0" y="55983"/>
            <a:ext cx="16256000" cy="9144000"/>
          </a:xfrm>
          <a:prstGeom prst="rect">
            <a:avLst/>
          </a:prstGeom>
          <a:noFill/>
          <a:ln>
            <a:noFill/>
          </a:ln>
        </p:spPr>
      </p:pic>
      <p:grpSp>
        <p:nvGrpSpPr>
          <p:cNvPr id="106" name="Google Shape;106;p16"/>
          <p:cNvGrpSpPr/>
          <p:nvPr/>
        </p:nvGrpSpPr>
        <p:grpSpPr>
          <a:xfrm>
            <a:off x="0" y="-4724"/>
            <a:ext cx="16256000" cy="195000"/>
            <a:chOff x="0" y="-4724"/>
            <a:chExt cx="16256000" cy="195000"/>
          </a:xfrm>
        </p:grpSpPr>
        <p:sp>
          <p:nvSpPr>
            <p:cNvPr id="107" name="Google Shape;107;p16"/>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108" name="Google Shape;108;p16"/>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dk1"/>
                </a:solidFill>
                <a:latin typeface="Calibri"/>
                <a:ea typeface="Calibri"/>
                <a:cs typeface="Calibri"/>
                <a:sym typeface="Calibri"/>
              </a:endParaRPr>
            </a:p>
          </p:txBody>
        </p:sp>
        <p:sp>
          <p:nvSpPr>
            <p:cNvPr id="109" name="Google Shape;109;p16"/>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110" name="Google Shape;110;p16"/>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111" name="Google Shape;111;p16"/>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112" name="Google Shape;112;p16"/>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113" name="Google Shape;113;p16"/>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quiz q">
  <p:cSld name="2_quiz q">
    <p:spTree>
      <p:nvGrpSpPr>
        <p:cNvPr id="1" name="Shape 114"/>
        <p:cNvGrpSpPr/>
        <p:nvPr/>
      </p:nvGrpSpPr>
      <p:grpSpPr>
        <a:xfrm>
          <a:off x="0" y="0"/>
          <a:ext cx="0" cy="0"/>
          <a:chOff x="0" y="0"/>
          <a:chExt cx="0" cy="0"/>
        </a:xfrm>
      </p:grpSpPr>
      <p:sp>
        <p:nvSpPr>
          <p:cNvPr id="115" name="Google Shape;115;p17"/>
          <p:cNvSpPr/>
          <p:nvPr/>
        </p:nvSpPr>
        <p:spPr>
          <a:xfrm>
            <a:off x="489443" y="776258"/>
            <a:ext cx="1698903" cy="1722177"/>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2800"/>
              <a:buFont typeface="Arial"/>
              <a:buNone/>
            </a:pPr>
            <a:endParaRPr sz="2800" b="0" i="0" u="none" strike="noStrike" cap="none">
              <a:solidFill>
                <a:srgbClr val="3F3F3F"/>
              </a:solidFill>
              <a:latin typeface="Open Sans ExtraBold"/>
              <a:ea typeface="Open Sans ExtraBold"/>
              <a:cs typeface="Open Sans ExtraBold"/>
              <a:sym typeface="Open Sans ExtraBold"/>
            </a:endParaRPr>
          </a:p>
        </p:txBody>
      </p:sp>
      <p:sp>
        <p:nvSpPr>
          <p:cNvPr id="116" name="Google Shape;116;p17"/>
          <p:cNvSpPr/>
          <p:nvPr/>
        </p:nvSpPr>
        <p:spPr>
          <a:xfrm>
            <a:off x="489443" y="776258"/>
            <a:ext cx="15376232" cy="1722177"/>
          </a:xfrm>
          <a:prstGeom prst="rect">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67"/>
              <a:buFont typeface="Arial"/>
              <a:buNone/>
            </a:pPr>
            <a:endParaRPr sz="2467" b="0" i="0" u="none" strike="noStrike" cap="none">
              <a:solidFill>
                <a:srgbClr val="3F3F3F"/>
              </a:solidFill>
              <a:latin typeface="Open Sans"/>
              <a:ea typeface="Open Sans"/>
              <a:cs typeface="Open Sans"/>
              <a:sym typeface="Open Sans"/>
            </a:endParaRPr>
          </a:p>
        </p:txBody>
      </p:sp>
      <p:sp>
        <p:nvSpPr>
          <p:cNvPr id="117" name="Google Shape;117;p17"/>
          <p:cNvSpPr txBox="1">
            <a:spLocks noGrp="1"/>
          </p:cNvSpPr>
          <p:nvPr>
            <p:ph type="body" idx="1"/>
          </p:nvPr>
        </p:nvSpPr>
        <p:spPr>
          <a:xfrm>
            <a:off x="2310170" y="931283"/>
            <a:ext cx="13391132" cy="1424965"/>
          </a:xfrm>
          <a:prstGeom prst="rect">
            <a:avLst/>
          </a:prstGeom>
          <a:noFill/>
          <a:ln>
            <a:noFill/>
          </a:ln>
        </p:spPr>
        <p:txBody>
          <a:bodyPr spcFirstLastPara="1" wrap="square" lIns="91425" tIns="45700" rIns="91425" bIns="45700" anchor="ctr" anchorCtr="0">
            <a:noAutofit/>
          </a:bodyPr>
          <a:lstStyle>
            <a:lvl1pPr marL="457200" marR="0" lvl="0" indent="-228600" algn="l">
              <a:lnSpc>
                <a:spcPct val="90000"/>
              </a:lnSpc>
              <a:spcBef>
                <a:spcPts val="1333"/>
              </a:spcBef>
              <a:spcAft>
                <a:spcPts val="0"/>
              </a:spcAft>
              <a:buClr>
                <a:srgbClr val="3F3F3F"/>
              </a:buClr>
              <a:buSzPts val="2400"/>
              <a:buFont typeface="Arial"/>
              <a:buNone/>
              <a:defRPr sz="2400" b="1">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18" name="Google Shape;118;p17"/>
          <p:cNvCxnSpPr/>
          <p:nvPr/>
        </p:nvCxnSpPr>
        <p:spPr>
          <a:xfrm>
            <a:off x="2188345" y="776258"/>
            <a:ext cx="0" cy="1722177"/>
          </a:xfrm>
          <a:prstGeom prst="straightConnector1">
            <a:avLst/>
          </a:prstGeom>
          <a:noFill/>
          <a:ln w="9525" cap="flat" cmpd="sng">
            <a:solidFill>
              <a:srgbClr val="C55A11"/>
            </a:solidFill>
            <a:prstDash val="solid"/>
            <a:miter lim="800000"/>
            <a:headEnd type="none" w="sm" len="sm"/>
            <a:tailEnd type="none" w="sm" len="sm"/>
          </a:ln>
        </p:spPr>
      </p:cxnSp>
      <p:sp>
        <p:nvSpPr>
          <p:cNvPr id="119" name="Google Shape;119;p17"/>
          <p:cNvSpPr txBox="1">
            <a:spLocks noGrp="1"/>
          </p:cNvSpPr>
          <p:nvPr>
            <p:ph type="body" idx="2"/>
          </p:nvPr>
        </p:nvSpPr>
        <p:spPr>
          <a:xfrm>
            <a:off x="489442" y="1671457"/>
            <a:ext cx="1675120" cy="541667"/>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marL="914400" lvl="1" indent="-228600" algn="ctr">
              <a:lnSpc>
                <a:spcPct val="90000"/>
              </a:lnSpc>
              <a:spcBef>
                <a:spcPts val="500"/>
              </a:spcBef>
              <a:spcAft>
                <a:spcPts val="0"/>
              </a:spcAft>
              <a:buClr>
                <a:schemeClr val="dk1"/>
              </a:buClr>
              <a:buSzPts val="2400"/>
              <a:buNone/>
              <a:defRPr/>
            </a:lvl2pPr>
            <a:lvl3pPr marL="1371600" lvl="2" indent="-228600" algn="ctr">
              <a:lnSpc>
                <a:spcPct val="90000"/>
              </a:lnSpc>
              <a:spcBef>
                <a:spcPts val="500"/>
              </a:spcBef>
              <a:spcAft>
                <a:spcPts val="0"/>
              </a:spcAft>
              <a:buClr>
                <a:schemeClr val="dk1"/>
              </a:buClr>
              <a:buSzPts val="2000"/>
              <a:buNone/>
              <a:defRPr/>
            </a:lvl3pPr>
            <a:lvl4pPr marL="1828800" lvl="3" indent="-228600" algn="ctr">
              <a:lnSpc>
                <a:spcPct val="90000"/>
              </a:lnSpc>
              <a:spcBef>
                <a:spcPts val="500"/>
              </a:spcBef>
              <a:spcAft>
                <a:spcPts val="0"/>
              </a:spcAft>
              <a:buClr>
                <a:schemeClr val="dk1"/>
              </a:buClr>
              <a:buSzPts val="1800"/>
              <a:buNone/>
              <a:defRPr/>
            </a:lvl4pPr>
            <a:lvl5pPr marL="2286000" lvl="4" indent="-228600" algn="ctr">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0" name="Google Shape;120;p17"/>
          <p:cNvSpPr txBox="1"/>
          <p:nvPr/>
        </p:nvSpPr>
        <p:spPr>
          <a:xfrm>
            <a:off x="489443" y="1016282"/>
            <a:ext cx="1698904" cy="52322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3F3F3F"/>
                </a:solidFill>
                <a:latin typeface="Open Sans ExtraBold"/>
                <a:ea typeface="Open Sans ExtraBold"/>
                <a:cs typeface="Open Sans ExtraBold"/>
                <a:sym typeface="Open Sans ExtraBold"/>
              </a:rPr>
              <a:t>QUIZ</a:t>
            </a:r>
            <a:endParaRPr sz="1400" b="0" i="0" u="none" strike="noStrike" cap="none">
              <a:solidFill>
                <a:srgbClr val="000000"/>
              </a:solidFill>
              <a:latin typeface="Arial"/>
              <a:ea typeface="Arial"/>
              <a:cs typeface="Arial"/>
              <a:sym typeface="Arial"/>
            </a:endParaRPr>
          </a:p>
        </p:txBody>
      </p:sp>
      <p:pic>
        <p:nvPicPr>
          <p:cNvPr id="121" name="Google Shape;121;p17"/>
          <p:cNvPicPr preferRelativeResize="0"/>
          <p:nvPr/>
        </p:nvPicPr>
        <p:blipFill rotWithShape="1">
          <a:blip r:embed="rId2">
            <a:alphaModFix/>
          </a:blip>
          <a:srcRect/>
          <a:stretch/>
        </p:blipFill>
        <p:spPr>
          <a:xfrm>
            <a:off x="13805530" y="3419270"/>
            <a:ext cx="2058919" cy="2065103"/>
          </a:xfrm>
          <a:prstGeom prst="rect">
            <a:avLst/>
          </a:prstGeom>
          <a:noFill/>
          <a:ln>
            <a:noFill/>
          </a:ln>
        </p:spPr>
      </p:pic>
      <p:sp>
        <p:nvSpPr>
          <p:cNvPr id="122" name="Google Shape;122;p17"/>
          <p:cNvSpPr txBox="1"/>
          <p:nvPr/>
        </p:nvSpPr>
        <p:spPr>
          <a:xfrm>
            <a:off x="1664103" y="2852709"/>
            <a:ext cx="6662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Open Sans"/>
                <a:ea typeface="Open Sans"/>
                <a:cs typeface="Open Sans"/>
                <a:sym typeface="Open Sans"/>
              </a:rPr>
              <a:t>a.</a:t>
            </a:r>
            <a:endParaRPr sz="1400" b="0" i="0" u="none" strike="noStrike" cap="none">
              <a:solidFill>
                <a:srgbClr val="000000"/>
              </a:solidFill>
              <a:latin typeface="Arial"/>
              <a:ea typeface="Arial"/>
              <a:cs typeface="Arial"/>
              <a:sym typeface="Arial"/>
            </a:endParaRPr>
          </a:p>
        </p:txBody>
      </p:sp>
      <p:sp>
        <p:nvSpPr>
          <p:cNvPr id="123" name="Google Shape;123;p17"/>
          <p:cNvSpPr txBox="1"/>
          <p:nvPr/>
        </p:nvSpPr>
        <p:spPr>
          <a:xfrm>
            <a:off x="1664103" y="3673806"/>
            <a:ext cx="455574"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Open Sans"/>
                <a:ea typeface="Open Sans"/>
                <a:cs typeface="Open Sans"/>
                <a:sym typeface="Open Sans"/>
              </a:rPr>
              <a:t>b.</a:t>
            </a:r>
            <a:endParaRPr sz="1400" b="0" i="0" u="none" strike="noStrike" cap="none">
              <a:solidFill>
                <a:srgbClr val="000000"/>
              </a:solidFill>
              <a:latin typeface="Arial"/>
              <a:ea typeface="Arial"/>
              <a:cs typeface="Arial"/>
              <a:sym typeface="Arial"/>
            </a:endParaRPr>
          </a:p>
        </p:txBody>
      </p:sp>
      <p:sp>
        <p:nvSpPr>
          <p:cNvPr id="124" name="Google Shape;124;p17"/>
          <p:cNvSpPr txBox="1"/>
          <p:nvPr/>
        </p:nvSpPr>
        <p:spPr>
          <a:xfrm>
            <a:off x="1664101" y="4494903"/>
            <a:ext cx="623379"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Open Sans"/>
                <a:ea typeface="Open Sans"/>
                <a:cs typeface="Open Sans"/>
                <a:sym typeface="Open Sans"/>
              </a:rPr>
              <a:t>c.</a:t>
            </a:r>
            <a:endParaRPr sz="1400" b="0" i="0" u="none" strike="noStrike" cap="none">
              <a:solidFill>
                <a:srgbClr val="000000"/>
              </a:solidFill>
              <a:latin typeface="Arial"/>
              <a:ea typeface="Arial"/>
              <a:cs typeface="Arial"/>
              <a:sym typeface="Arial"/>
            </a:endParaRPr>
          </a:p>
        </p:txBody>
      </p:sp>
      <p:sp>
        <p:nvSpPr>
          <p:cNvPr id="125" name="Google Shape;125;p17"/>
          <p:cNvSpPr txBox="1"/>
          <p:nvPr/>
        </p:nvSpPr>
        <p:spPr>
          <a:xfrm>
            <a:off x="1664103" y="5316001"/>
            <a:ext cx="6662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Open Sans"/>
                <a:ea typeface="Open Sans"/>
                <a:cs typeface="Open Sans"/>
                <a:sym typeface="Open Sans"/>
              </a:rPr>
              <a:t>d.</a:t>
            </a:r>
            <a:endParaRPr sz="1400" b="0" i="0" u="none" strike="noStrike" cap="none">
              <a:solidFill>
                <a:srgbClr val="000000"/>
              </a:solidFill>
              <a:latin typeface="Arial"/>
              <a:ea typeface="Arial"/>
              <a:cs typeface="Arial"/>
              <a:sym typeface="Arial"/>
            </a:endParaRPr>
          </a:p>
        </p:txBody>
      </p:sp>
      <p:sp>
        <p:nvSpPr>
          <p:cNvPr id="126" name="Google Shape;126;p17"/>
          <p:cNvSpPr txBox="1">
            <a:spLocks noGrp="1"/>
          </p:cNvSpPr>
          <p:nvPr>
            <p:ph type="body" idx="3"/>
          </p:nvPr>
        </p:nvSpPr>
        <p:spPr>
          <a:xfrm>
            <a:off x="2329744" y="2761989"/>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7" name="Google Shape;127;p17"/>
          <p:cNvSpPr txBox="1">
            <a:spLocks noGrp="1"/>
          </p:cNvSpPr>
          <p:nvPr>
            <p:ph type="body" idx="4"/>
          </p:nvPr>
        </p:nvSpPr>
        <p:spPr>
          <a:xfrm>
            <a:off x="2329744" y="3582594"/>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8" name="Google Shape;128;p17"/>
          <p:cNvSpPr txBox="1">
            <a:spLocks noGrp="1"/>
          </p:cNvSpPr>
          <p:nvPr>
            <p:ph type="body" idx="5"/>
          </p:nvPr>
        </p:nvSpPr>
        <p:spPr>
          <a:xfrm>
            <a:off x="2329744" y="4403199"/>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9" name="Google Shape;129;p17"/>
          <p:cNvSpPr txBox="1">
            <a:spLocks noGrp="1"/>
          </p:cNvSpPr>
          <p:nvPr>
            <p:ph type="body" idx="6"/>
          </p:nvPr>
        </p:nvSpPr>
        <p:spPr>
          <a:xfrm>
            <a:off x="2329744" y="5223804"/>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17"/>
          <p:cNvSpPr txBox="1"/>
          <p:nvPr/>
        </p:nvSpPr>
        <p:spPr>
          <a:xfrm>
            <a:off x="1664101" y="6137097"/>
            <a:ext cx="6662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Open Sans"/>
                <a:ea typeface="Open Sans"/>
                <a:cs typeface="Open Sans"/>
                <a:sym typeface="Open Sans"/>
              </a:rPr>
              <a:t>e.</a:t>
            </a:r>
            <a:endParaRPr sz="1400" b="0" i="0" u="none" strike="noStrike" cap="none">
              <a:solidFill>
                <a:srgbClr val="000000"/>
              </a:solidFill>
              <a:latin typeface="Arial"/>
              <a:ea typeface="Arial"/>
              <a:cs typeface="Arial"/>
              <a:sym typeface="Arial"/>
            </a:endParaRPr>
          </a:p>
        </p:txBody>
      </p:sp>
      <p:sp>
        <p:nvSpPr>
          <p:cNvPr id="131" name="Google Shape;131;p17"/>
          <p:cNvSpPr txBox="1">
            <a:spLocks noGrp="1"/>
          </p:cNvSpPr>
          <p:nvPr>
            <p:ph type="body" idx="7"/>
          </p:nvPr>
        </p:nvSpPr>
        <p:spPr>
          <a:xfrm>
            <a:off x="2310170" y="6044408"/>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32" name="Google Shape;132;p17"/>
          <p:cNvPicPr preferRelativeResize="0"/>
          <p:nvPr/>
        </p:nvPicPr>
        <p:blipFill rotWithShape="1">
          <a:blip r:embed="rId3">
            <a:alphaModFix/>
          </a:blip>
          <a:srcRect/>
          <a:stretch/>
        </p:blipFill>
        <p:spPr>
          <a:xfrm>
            <a:off x="0" y="37322"/>
            <a:ext cx="16256000" cy="9144000"/>
          </a:xfrm>
          <a:prstGeom prst="rect">
            <a:avLst/>
          </a:prstGeom>
          <a:noFill/>
          <a:ln>
            <a:noFill/>
          </a:ln>
        </p:spPr>
      </p:pic>
      <p:grpSp>
        <p:nvGrpSpPr>
          <p:cNvPr id="133" name="Google Shape;133;p17"/>
          <p:cNvGrpSpPr/>
          <p:nvPr/>
        </p:nvGrpSpPr>
        <p:grpSpPr>
          <a:xfrm>
            <a:off x="0" y="-4724"/>
            <a:ext cx="16256000" cy="195000"/>
            <a:chOff x="0" y="-4724"/>
            <a:chExt cx="16256000" cy="195000"/>
          </a:xfrm>
        </p:grpSpPr>
        <p:sp>
          <p:nvSpPr>
            <p:cNvPr id="134" name="Google Shape;134;p17"/>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135" name="Google Shape;135;p17"/>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dk1"/>
                </a:solidFill>
                <a:latin typeface="Calibri"/>
                <a:ea typeface="Calibri"/>
                <a:cs typeface="Calibri"/>
                <a:sym typeface="Calibri"/>
              </a:endParaRPr>
            </a:p>
          </p:txBody>
        </p:sp>
        <p:sp>
          <p:nvSpPr>
            <p:cNvPr id="136" name="Google Shape;136;p17"/>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137" name="Google Shape;137;p17"/>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138" name="Google Shape;138;p17"/>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139" name="Google Shape;139;p17"/>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140" name="Google Shape;140;p17"/>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_quiz ans">
  <p:cSld name="2_quiz ans">
    <p:spTree>
      <p:nvGrpSpPr>
        <p:cNvPr id="1" name="Shape 141"/>
        <p:cNvGrpSpPr/>
        <p:nvPr/>
      </p:nvGrpSpPr>
      <p:grpSpPr>
        <a:xfrm>
          <a:off x="0" y="0"/>
          <a:ext cx="0" cy="0"/>
          <a:chOff x="0" y="0"/>
          <a:chExt cx="0" cy="0"/>
        </a:xfrm>
      </p:grpSpPr>
      <p:sp>
        <p:nvSpPr>
          <p:cNvPr id="142" name="Google Shape;142;p18"/>
          <p:cNvSpPr/>
          <p:nvPr/>
        </p:nvSpPr>
        <p:spPr>
          <a:xfrm>
            <a:off x="1" y="6798914"/>
            <a:ext cx="16256001" cy="2022135"/>
          </a:xfrm>
          <a:prstGeom prst="rect">
            <a:avLst/>
          </a:prstGeom>
          <a:gradFill>
            <a:gsLst>
              <a:gs pos="0">
                <a:srgbClr val="EEEEEE"/>
              </a:gs>
              <a:gs pos="100000">
                <a:srgbClr val="D9D9D9"/>
              </a:gs>
            </a:gsLst>
            <a:lin ang="5400000" scaled="0"/>
          </a:gra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sp>
        <p:nvSpPr>
          <p:cNvPr id="143" name="Google Shape;143;p18"/>
          <p:cNvSpPr txBox="1">
            <a:spLocks noGrp="1"/>
          </p:cNvSpPr>
          <p:nvPr>
            <p:ph type="body" idx="1"/>
          </p:nvPr>
        </p:nvSpPr>
        <p:spPr>
          <a:xfrm>
            <a:off x="433971" y="7456927"/>
            <a:ext cx="15267333" cy="1287949"/>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1000"/>
              </a:spcBef>
              <a:spcAft>
                <a:spcPts val="0"/>
              </a:spcAft>
              <a:buClr>
                <a:srgbClr val="3F3F3F"/>
              </a:buClr>
              <a:buSzPts val="2400"/>
              <a:buChar char="•"/>
              <a:defRPr sz="2400" b="1">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4" name="Google Shape;144;p18"/>
          <p:cNvSpPr txBox="1"/>
          <p:nvPr/>
        </p:nvSpPr>
        <p:spPr>
          <a:xfrm>
            <a:off x="436422" y="6835848"/>
            <a:ext cx="3232231"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Open Sans"/>
                <a:ea typeface="Open Sans"/>
                <a:cs typeface="Open Sans"/>
                <a:sym typeface="Open Sans"/>
              </a:rPr>
              <a:t>The correct answer is</a:t>
            </a:r>
            <a:endParaRPr sz="1400" b="0" i="0" u="none" strike="noStrike" cap="none">
              <a:solidFill>
                <a:srgbClr val="000000"/>
              </a:solidFill>
              <a:latin typeface="Arial"/>
              <a:ea typeface="Arial"/>
              <a:cs typeface="Arial"/>
              <a:sym typeface="Arial"/>
            </a:endParaRPr>
          </a:p>
        </p:txBody>
      </p:sp>
      <p:cxnSp>
        <p:nvCxnSpPr>
          <p:cNvPr id="145" name="Google Shape;145;p18"/>
          <p:cNvCxnSpPr/>
          <p:nvPr/>
        </p:nvCxnSpPr>
        <p:spPr>
          <a:xfrm>
            <a:off x="396856" y="7371304"/>
            <a:ext cx="14514240" cy="0"/>
          </a:xfrm>
          <a:prstGeom prst="straightConnector1">
            <a:avLst/>
          </a:prstGeom>
          <a:noFill/>
          <a:ln w="12700" cap="flat" cmpd="sng">
            <a:solidFill>
              <a:schemeClr val="lt1"/>
            </a:solidFill>
            <a:prstDash val="solid"/>
            <a:miter lim="800000"/>
            <a:headEnd type="none" w="sm" len="sm"/>
            <a:tailEnd type="none" w="sm" len="sm"/>
          </a:ln>
        </p:spPr>
      </p:cxnSp>
      <p:cxnSp>
        <p:nvCxnSpPr>
          <p:cNvPr id="146" name="Google Shape;146;p18"/>
          <p:cNvCxnSpPr/>
          <p:nvPr/>
        </p:nvCxnSpPr>
        <p:spPr>
          <a:xfrm>
            <a:off x="396856" y="7371304"/>
            <a:ext cx="15462286" cy="0"/>
          </a:xfrm>
          <a:prstGeom prst="straightConnector1">
            <a:avLst/>
          </a:prstGeom>
          <a:noFill/>
          <a:ln w="28575" cap="flat" cmpd="sng">
            <a:solidFill>
              <a:srgbClr val="CDCDCD"/>
            </a:solidFill>
            <a:prstDash val="solid"/>
            <a:miter lim="800000"/>
            <a:headEnd type="none" w="sm" len="sm"/>
            <a:tailEnd type="none" w="sm" len="sm"/>
          </a:ln>
        </p:spPr>
      </p:cxnSp>
      <p:sp>
        <p:nvSpPr>
          <p:cNvPr id="147" name="Google Shape;147;p18"/>
          <p:cNvSpPr txBox="1">
            <a:spLocks noGrp="1"/>
          </p:cNvSpPr>
          <p:nvPr>
            <p:ph type="body" idx="2"/>
          </p:nvPr>
        </p:nvSpPr>
        <p:spPr>
          <a:xfrm>
            <a:off x="3662871" y="6760723"/>
            <a:ext cx="9022188" cy="61953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3C9F37"/>
              </a:buClr>
              <a:buSzPts val="2400"/>
              <a:buNone/>
              <a:defRPr sz="2400" b="1">
                <a:solidFill>
                  <a:srgbClr val="3C9F37"/>
                </a:solidFill>
                <a:latin typeface="Open Sans"/>
                <a:ea typeface="Open Sans"/>
                <a:cs typeface="Open Sans"/>
                <a:sym typeface="Open Sans"/>
              </a:defRPr>
            </a:lvl1pPr>
            <a:lvl2pPr marL="914400" lvl="1" indent="-381000" algn="l">
              <a:lnSpc>
                <a:spcPct val="90000"/>
              </a:lnSpc>
              <a:spcBef>
                <a:spcPts val="500"/>
              </a:spcBef>
              <a:spcAft>
                <a:spcPts val="0"/>
              </a:spcAft>
              <a:buClr>
                <a:schemeClr val="dk1"/>
              </a:buClr>
              <a:buSzPts val="2400"/>
              <a:buChar char="•"/>
              <a:defRPr/>
            </a:lvl2pPr>
            <a:lvl3pPr marL="1371600" lvl="2" indent="-355600" algn="l">
              <a:lnSpc>
                <a:spcPct val="90000"/>
              </a:lnSpc>
              <a:spcBef>
                <a:spcPts val="500"/>
              </a:spcBef>
              <a:spcAft>
                <a:spcPts val="0"/>
              </a:spcAft>
              <a:buClr>
                <a:schemeClr val="dk1"/>
              </a:buClr>
              <a:buSzPts val="20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18"/>
          <p:cNvSpPr/>
          <p:nvPr/>
        </p:nvSpPr>
        <p:spPr>
          <a:xfrm>
            <a:off x="489443" y="776258"/>
            <a:ext cx="1698903" cy="1722177"/>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2800"/>
              <a:buFont typeface="Arial"/>
              <a:buNone/>
            </a:pPr>
            <a:endParaRPr sz="2800" b="0" i="0" u="none" strike="noStrike" cap="none">
              <a:solidFill>
                <a:srgbClr val="3F3F3F"/>
              </a:solidFill>
              <a:latin typeface="Open Sans ExtraBold"/>
              <a:ea typeface="Open Sans ExtraBold"/>
              <a:cs typeface="Open Sans ExtraBold"/>
              <a:sym typeface="Open Sans ExtraBold"/>
            </a:endParaRPr>
          </a:p>
        </p:txBody>
      </p:sp>
      <p:sp>
        <p:nvSpPr>
          <p:cNvPr id="149" name="Google Shape;149;p18"/>
          <p:cNvSpPr/>
          <p:nvPr/>
        </p:nvSpPr>
        <p:spPr>
          <a:xfrm>
            <a:off x="489443" y="776258"/>
            <a:ext cx="15376232" cy="1722177"/>
          </a:xfrm>
          <a:prstGeom prst="rect">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67"/>
              <a:buFont typeface="Arial"/>
              <a:buNone/>
            </a:pPr>
            <a:endParaRPr sz="2467" b="0" i="0" u="none" strike="noStrike" cap="none">
              <a:solidFill>
                <a:srgbClr val="3F3F3F"/>
              </a:solidFill>
              <a:latin typeface="Open Sans"/>
              <a:ea typeface="Open Sans"/>
              <a:cs typeface="Open Sans"/>
              <a:sym typeface="Open Sans"/>
            </a:endParaRPr>
          </a:p>
        </p:txBody>
      </p:sp>
      <p:cxnSp>
        <p:nvCxnSpPr>
          <p:cNvPr id="150" name="Google Shape;150;p18"/>
          <p:cNvCxnSpPr/>
          <p:nvPr/>
        </p:nvCxnSpPr>
        <p:spPr>
          <a:xfrm>
            <a:off x="2188345" y="776258"/>
            <a:ext cx="0" cy="1722177"/>
          </a:xfrm>
          <a:prstGeom prst="straightConnector1">
            <a:avLst/>
          </a:prstGeom>
          <a:noFill/>
          <a:ln w="9525" cap="flat" cmpd="sng">
            <a:solidFill>
              <a:srgbClr val="C55A11"/>
            </a:solidFill>
            <a:prstDash val="solid"/>
            <a:miter lim="800000"/>
            <a:headEnd type="none" w="sm" len="sm"/>
            <a:tailEnd type="none" w="sm" len="sm"/>
          </a:ln>
        </p:spPr>
      </p:cxnSp>
      <p:sp>
        <p:nvSpPr>
          <p:cNvPr id="151" name="Google Shape;151;p18"/>
          <p:cNvSpPr txBox="1">
            <a:spLocks noGrp="1"/>
          </p:cNvSpPr>
          <p:nvPr>
            <p:ph type="body" idx="3"/>
          </p:nvPr>
        </p:nvSpPr>
        <p:spPr>
          <a:xfrm>
            <a:off x="489442" y="1671457"/>
            <a:ext cx="1675120" cy="541667"/>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marL="914400" lvl="1" indent="-228600" algn="ctr">
              <a:lnSpc>
                <a:spcPct val="90000"/>
              </a:lnSpc>
              <a:spcBef>
                <a:spcPts val="500"/>
              </a:spcBef>
              <a:spcAft>
                <a:spcPts val="0"/>
              </a:spcAft>
              <a:buClr>
                <a:schemeClr val="dk1"/>
              </a:buClr>
              <a:buSzPts val="2400"/>
              <a:buNone/>
              <a:defRPr/>
            </a:lvl2pPr>
            <a:lvl3pPr marL="1371600" lvl="2" indent="-228600" algn="ctr">
              <a:lnSpc>
                <a:spcPct val="90000"/>
              </a:lnSpc>
              <a:spcBef>
                <a:spcPts val="500"/>
              </a:spcBef>
              <a:spcAft>
                <a:spcPts val="0"/>
              </a:spcAft>
              <a:buClr>
                <a:schemeClr val="dk1"/>
              </a:buClr>
              <a:buSzPts val="2000"/>
              <a:buNone/>
              <a:defRPr/>
            </a:lvl3pPr>
            <a:lvl4pPr marL="1828800" lvl="3" indent="-228600" algn="ctr">
              <a:lnSpc>
                <a:spcPct val="90000"/>
              </a:lnSpc>
              <a:spcBef>
                <a:spcPts val="500"/>
              </a:spcBef>
              <a:spcAft>
                <a:spcPts val="0"/>
              </a:spcAft>
              <a:buClr>
                <a:schemeClr val="dk1"/>
              </a:buClr>
              <a:buSzPts val="1800"/>
              <a:buNone/>
              <a:defRPr/>
            </a:lvl4pPr>
            <a:lvl5pPr marL="2286000" lvl="4" indent="-228600" algn="ctr">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8"/>
          <p:cNvSpPr txBox="1"/>
          <p:nvPr/>
        </p:nvSpPr>
        <p:spPr>
          <a:xfrm>
            <a:off x="489443" y="1016282"/>
            <a:ext cx="1698904" cy="52322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3F3F3F"/>
                </a:solidFill>
                <a:latin typeface="Open Sans ExtraBold"/>
                <a:ea typeface="Open Sans ExtraBold"/>
                <a:cs typeface="Open Sans ExtraBold"/>
                <a:sym typeface="Open Sans ExtraBold"/>
              </a:rPr>
              <a:t>QUIZ</a:t>
            </a:r>
            <a:endParaRPr sz="1400" b="0" i="0" u="none" strike="noStrike" cap="none">
              <a:solidFill>
                <a:srgbClr val="000000"/>
              </a:solidFill>
              <a:latin typeface="Arial"/>
              <a:ea typeface="Arial"/>
              <a:cs typeface="Arial"/>
              <a:sym typeface="Arial"/>
            </a:endParaRPr>
          </a:p>
        </p:txBody>
      </p:sp>
      <p:pic>
        <p:nvPicPr>
          <p:cNvPr id="153" name="Google Shape;153;p18"/>
          <p:cNvPicPr preferRelativeResize="0"/>
          <p:nvPr/>
        </p:nvPicPr>
        <p:blipFill rotWithShape="1">
          <a:blip r:embed="rId2">
            <a:alphaModFix/>
          </a:blip>
          <a:srcRect/>
          <a:stretch/>
        </p:blipFill>
        <p:spPr>
          <a:xfrm>
            <a:off x="13805530" y="3419270"/>
            <a:ext cx="2058919" cy="2065103"/>
          </a:xfrm>
          <a:prstGeom prst="rect">
            <a:avLst/>
          </a:prstGeom>
          <a:noFill/>
          <a:ln>
            <a:noFill/>
          </a:ln>
        </p:spPr>
      </p:pic>
      <p:sp>
        <p:nvSpPr>
          <p:cNvPr id="154" name="Google Shape;154;p18"/>
          <p:cNvSpPr txBox="1">
            <a:spLocks noGrp="1"/>
          </p:cNvSpPr>
          <p:nvPr>
            <p:ph type="body" idx="4"/>
          </p:nvPr>
        </p:nvSpPr>
        <p:spPr>
          <a:xfrm>
            <a:off x="2310170" y="931283"/>
            <a:ext cx="13391132" cy="1424965"/>
          </a:xfrm>
          <a:prstGeom prst="rect">
            <a:avLst/>
          </a:prstGeom>
          <a:noFill/>
          <a:ln>
            <a:noFill/>
          </a:ln>
        </p:spPr>
        <p:txBody>
          <a:bodyPr spcFirstLastPara="1" wrap="square" lIns="91425" tIns="45700" rIns="91425" bIns="45700" anchor="ctr" anchorCtr="0">
            <a:noAutofit/>
          </a:bodyPr>
          <a:lstStyle>
            <a:lvl1pPr marL="457200" marR="0" lvl="0" indent="-228600" algn="l">
              <a:lnSpc>
                <a:spcPct val="90000"/>
              </a:lnSpc>
              <a:spcBef>
                <a:spcPts val="1333"/>
              </a:spcBef>
              <a:spcAft>
                <a:spcPts val="0"/>
              </a:spcAft>
              <a:buClr>
                <a:srgbClr val="3F3F3F"/>
              </a:buClr>
              <a:buSzPts val="2400"/>
              <a:buFont typeface="Arial"/>
              <a:buNone/>
              <a:defRPr sz="2400" b="1">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18"/>
          <p:cNvSpPr txBox="1"/>
          <p:nvPr/>
        </p:nvSpPr>
        <p:spPr>
          <a:xfrm>
            <a:off x="1664103" y="2852709"/>
            <a:ext cx="6662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Open Sans"/>
                <a:ea typeface="Open Sans"/>
                <a:cs typeface="Open Sans"/>
                <a:sym typeface="Open Sans"/>
              </a:rPr>
              <a:t>a.</a:t>
            </a:r>
            <a:endParaRPr sz="1400" b="0" i="0" u="none" strike="noStrike" cap="none">
              <a:solidFill>
                <a:srgbClr val="000000"/>
              </a:solidFill>
              <a:latin typeface="Arial"/>
              <a:ea typeface="Arial"/>
              <a:cs typeface="Arial"/>
              <a:sym typeface="Arial"/>
            </a:endParaRPr>
          </a:p>
        </p:txBody>
      </p:sp>
      <p:sp>
        <p:nvSpPr>
          <p:cNvPr id="156" name="Google Shape;156;p18"/>
          <p:cNvSpPr txBox="1"/>
          <p:nvPr/>
        </p:nvSpPr>
        <p:spPr>
          <a:xfrm>
            <a:off x="1664103" y="3673806"/>
            <a:ext cx="455574"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Open Sans"/>
                <a:ea typeface="Open Sans"/>
                <a:cs typeface="Open Sans"/>
                <a:sym typeface="Open Sans"/>
              </a:rPr>
              <a:t>b.</a:t>
            </a:r>
            <a:endParaRPr sz="1400" b="0" i="0" u="none" strike="noStrike" cap="none">
              <a:solidFill>
                <a:srgbClr val="000000"/>
              </a:solidFill>
              <a:latin typeface="Arial"/>
              <a:ea typeface="Arial"/>
              <a:cs typeface="Arial"/>
              <a:sym typeface="Arial"/>
            </a:endParaRPr>
          </a:p>
        </p:txBody>
      </p:sp>
      <p:sp>
        <p:nvSpPr>
          <p:cNvPr id="157" name="Google Shape;157;p18"/>
          <p:cNvSpPr txBox="1"/>
          <p:nvPr/>
        </p:nvSpPr>
        <p:spPr>
          <a:xfrm>
            <a:off x="1664101" y="4494903"/>
            <a:ext cx="623379"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Open Sans"/>
                <a:ea typeface="Open Sans"/>
                <a:cs typeface="Open Sans"/>
                <a:sym typeface="Open Sans"/>
              </a:rPr>
              <a:t>c.</a:t>
            </a:r>
            <a:endParaRPr sz="1400" b="0" i="0" u="none" strike="noStrike" cap="none">
              <a:solidFill>
                <a:srgbClr val="000000"/>
              </a:solidFill>
              <a:latin typeface="Arial"/>
              <a:ea typeface="Arial"/>
              <a:cs typeface="Arial"/>
              <a:sym typeface="Arial"/>
            </a:endParaRPr>
          </a:p>
        </p:txBody>
      </p:sp>
      <p:sp>
        <p:nvSpPr>
          <p:cNvPr id="158" name="Google Shape;158;p18"/>
          <p:cNvSpPr txBox="1"/>
          <p:nvPr/>
        </p:nvSpPr>
        <p:spPr>
          <a:xfrm>
            <a:off x="1664103" y="5316001"/>
            <a:ext cx="6662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Open Sans"/>
                <a:ea typeface="Open Sans"/>
                <a:cs typeface="Open Sans"/>
                <a:sym typeface="Open Sans"/>
              </a:rPr>
              <a:t>d.</a:t>
            </a:r>
            <a:endParaRPr sz="1400" b="0" i="0" u="none" strike="noStrike" cap="none">
              <a:solidFill>
                <a:srgbClr val="000000"/>
              </a:solidFill>
              <a:latin typeface="Arial"/>
              <a:ea typeface="Arial"/>
              <a:cs typeface="Arial"/>
              <a:sym typeface="Arial"/>
            </a:endParaRPr>
          </a:p>
        </p:txBody>
      </p:sp>
      <p:sp>
        <p:nvSpPr>
          <p:cNvPr id="159" name="Google Shape;159;p18"/>
          <p:cNvSpPr txBox="1">
            <a:spLocks noGrp="1"/>
          </p:cNvSpPr>
          <p:nvPr>
            <p:ph type="body" idx="5"/>
          </p:nvPr>
        </p:nvSpPr>
        <p:spPr>
          <a:xfrm>
            <a:off x="2329744" y="2761989"/>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0" name="Google Shape;160;p18"/>
          <p:cNvSpPr txBox="1">
            <a:spLocks noGrp="1"/>
          </p:cNvSpPr>
          <p:nvPr>
            <p:ph type="body" idx="6"/>
          </p:nvPr>
        </p:nvSpPr>
        <p:spPr>
          <a:xfrm>
            <a:off x="2329744" y="3582594"/>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1" name="Google Shape;161;p18"/>
          <p:cNvSpPr txBox="1">
            <a:spLocks noGrp="1"/>
          </p:cNvSpPr>
          <p:nvPr>
            <p:ph type="body" idx="7"/>
          </p:nvPr>
        </p:nvSpPr>
        <p:spPr>
          <a:xfrm>
            <a:off x="2329744" y="4403199"/>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2" name="Google Shape;162;p18"/>
          <p:cNvSpPr txBox="1">
            <a:spLocks noGrp="1"/>
          </p:cNvSpPr>
          <p:nvPr>
            <p:ph type="body" idx="8"/>
          </p:nvPr>
        </p:nvSpPr>
        <p:spPr>
          <a:xfrm>
            <a:off x="2329744" y="5223804"/>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3" name="Google Shape;163;p18"/>
          <p:cNvSpPr txBox="1"/>
          <p:nvPr/>
        </p:nvSpPr>
        <p:spPr>
          <a:xfrm>
            <a:off x="1664101" y="6137097"/>
            <a:ext cx="6662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Open Sans"/>
                <a:ea typeface="Open Sans"/>
                <a:cs typeface="Open Sans"/>
                <a:sym typeface="Open Sans"/>
              </a:rPr>
              <a:t>e.</a:t>
            </a:r>
            <a:endParaRPr sz="1400" b="0" i="0" u="none" strike="noStrike" cap="none">
              <a:solidFill>
                <a:srgbClr val="000000"/>
              </a:solidFill>
              <a:latin typeface="Arial"/>
              <a:ea typeface="Arial"/>
              <a:cs typeface="Arial"/>
              <a:sym typeface="Arial"/>
            </a:endParaRPr>
          </a:p>
        </p:txBody>
      </p:sp>
      <p:sp>
        <p:nvSpPr>
          <p:cNvPr id="164" name="Google Shape;164;p18"/>
          <p:cNvSpPr txBox="1">
            <a:spLocks noGrp="1"/>
          </p:cNvSpPr>
          <p:nvPr>
            <p:ph type="body" idx="9"/>
          </p:nvPr>
        </p:nvSpPr>
        <p:spPr>
          <a:xfrm>
            <a:off x="2310170" y="6044408"/>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65" name="Google Shape;165;p18"/>
          <p:cNvPicPr preferRelativeResize="0"/>
          <p:nvPr/>
        </p:nvPicPr>
        <p:blipFill rotWithShape="1">
          <a:blip r:embed="rId3">
            <a:alphaModFix/>
          </a:blip>
          <a:srcRect/>
          <a:stretch/>
        </p:blipFill>
        <p:spPr>
          <a:xfrm>
            <a:off x="0" y="37322"/>
            <a:ext cx="16256000" cy="9144000"/>
          </a:xfrm>
          <a:prstGeom prst="rect">
            <a:avLst/>
          </a:prstGeom>
          <a:noFill/>
          <a:ln>
            <a:noFill/>
          </a:ln>
        </p:spPr>
      </p:pic>
      <p:grpSp>
        <p:nvGrpSpPr>
          <p:cNvPr id="166" name="Google Shape;166;p18"/>
          <p:cNvGrpSpPr/>
          <p:nvPr/>
        </p:nvGrpSpPr>
        <p:grpSpPr>
          <a:xfrm>
            <a:off x="0" y="-4724"/>
            <a:ext cx="16256000" cy="195000"/>
            <a:chOff x="0" y="-4724"/>
            <a:chExt cx="16256000" cy="195000"/>
          </a:xfrm>
        </p:grpSpPr>
        <p:sp>
          <p:nvSpPr>
            <p:cNvPr id="167" name="Google Shape;167;p18"/>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168" name="Google Shape;168;p18"/>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dk1"/>
                </a:solidFill>
                <a:latin typeface="Calibri"/>
                <a:ea typeface="Calibri"/>
                <a:cs typeface="Calibri"/>
                <a:sym typeface="Calibri"/>
              </a:endParaRPr>
            </a:p>
          </p:txBody>
        </p:sp>
        <p:sp>
          <p:nvSpPr>
            <p:cNvPr id="169" name="Google Shape;169;p18"/>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170" name="Google Shape;170;p18"/>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171" name="Google Shape;171;p18"/>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172" name="Google Shape;172;p18"/>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173" name="Google Shape;173;p18"/>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1117600" y="487363"/>
            <a:ext cx="14020801" cy="1766887"/>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9"/>
          <p:cNvSpPr txBox="1">
            <a:spLocks noGrp="1"/>
          </p:cNvSpPr>
          <p:nvPr>
            <p:ph type="body" idx="1"/>
          </p:nvPr>
        </p:nvSpPr>
        <p:spPr>
          <a:xfrm>
            <a:off x="1117600" y="2433638"/>
            <a:ext cx="14020801" cy="580231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9"/>
          <p:cNvSpPr txBox="1">
            <a:spLocks noGrp="1"/>
          </p:cNvSpPr>
          <p:nvPr>
            <p:ph type="dt" idx="10"/>
          </p:nvPr>
        </p:nvSpPr>
        <p:spPr>
          <a:xfrm>
            <a:off x="1117600" y="8475663"/>
            <a:ext cx="3657600" cy="48577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
          <p:cNvSpPr txBox="1">
            <a:spLocks noGrp="1"/>
          </p:cNvSpPr>
          <p:nvPr>
            <p:ph type="ftr" idx="11"/>
          </p:nvPr>
        </p:nvSpPr>
        <p:spPr>
          <a:xfrm>
            <a:off x="5384800" y="8475663"/>
            <a:ext cx="5486400" cy="48577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sldNum" idx="12"/>
          </p:nvPr>
        </p:nvSpPr>
        <p:spPr>
          <a:xfrm>
            <a:off x="11480800" y="8475663"/>
            <a:ext cx="3657600" cy="48577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
          <p:cNvSpPr txBox="1">
            <a:spLocks noGrp="1"/>
          </p:cNvSpPr>
          <p:nvPr>
            <p:ph type="body" idx="1"/>
          </p:nvPr>
        </p:nvSpPr>
        <p:spPr>
          <a:xfrm>
            <a:off x="8724737" y="4114800"/>
            <a:ext cx="6960049" cy="9144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Clr>
                <a:srgbClr val="262626"/>
              </a:buClr>
              <a:buSzPts val="3200"/>
              <a:buNone/>
            </a:pPr>
            <a:r>
              <a:rPr lang="en-US"/>
              <a:t>Artificial Intelligence Capstone Project - 1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ga169f38981_0_3"/>
          <p:cNvSpPr txBox="1">
            <a:spLocks noGrp="1"/>
          </p:cNvSpPr>
          <p:nvPr>
            <p:ph type="title"/>
          </p:nvPr>
        </p:nvSpPr>
        <p:spPr>
          <a:xfrm>
            <a:off x="3078" y="249337"/>
            <a:ext cx="16257900" cy="6651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Project Task: Week 3</a:t>
            </a:r>
            <a:endParaRPr/>
          </a:p>
        </p:txBody>
      </p:sp>
      <p:pic>
        <p:nvPicPr>
          <p:cNvPr id="317" name="Google Shape;317;ga169f38981_0_3"/>
          <p:cNvPicPr preferRelativeResize="0"/>
          <p:nvPr/>
        </p:nvPicPr>
        <p:blipFill rotWithShape="1">
          <a:blip r:embed="rId3">
            <a:alphaModFix/>
          </a:blip>
          <a:srcRect/>
          <a:stretch/>
        </p:blipFill>
        <p:spPr>
          <a:xfrm>
            <a:off x="6064085" y="632945"/>
            <a:ext cx="4089430" cy="444382"/>
          </a:xfrm>
          <a:prstGeom prst="rect">
            <a:avLst/>
          </a:prstGeom>
          <a:noFill/>
          <a:ln>
            <a:noFill/>
          </a:ln>
        </p:spPr>
      </p:pic>
      <p:sp>
        <p:nvSpPr>
          <p:cNvPr id="318" name="Google Shape;318;ga169f38981_0_3"/>
          <p:cNvSpPr/>
          <p:nvPr/>
        </p:nvSpPr>
        <p:spPr>
          <a:xfrm>
            <a:off x="281300" y="2325600"/>
            <a:ext cx="14583301" cy="63438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The combined output of all tasks and the data from the datasets in an </a:t>
            </a:r>
            <a:r>
              <a:rPr lang="en-US" sz="2000">
                <a:latin typeface="Open Sans"/>
                <a:ea typeface="Open Sans"/>
                <a:cs typeface="Open Sans"/>
                <a:sym typeface="Open Sans"/>
              </a:rPr>
              <a:t>E</a:t>
            </a:r>
            <a:r>
              <a:rPr lang="en-US" sz="2000" b="0" i="0" u="none" strike="noStrike" cap="none">
                <a:solidFill>
                  <a:srgbClr val="000000"/>
                </a:solidFill>
                <a:latin typeface="Open Sans"/>
                <a:ea typeface="Open Sans"/>
                <a:cs typeface="Open Sans"/>
                <a:sym typeface="Open Sans"/>
              </a:rPr>
              <a:t>xcel sheet for the </a:t>
            </a:r>
            <a:r>
              <a:rPr lang="en-US" sz="2000" b="0" i="0" u="none" strike="noStrike" cap="none">
                <a:solidFill>
                  <a:srgbClr val="000000"/>
                </a:solidFill>
                <a:latin typeface="Open Sans"/>
                <a:ea typeface="Open Sans"/>
                <a:cs typeface="Open Sans"/>
                <a:sym typeface="Open San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7"/>
                  </a:ext>
                </a:extLst>
              </a:rPr>
              <a:t>first final report</a:t>
            </a:r>
            <a:r>
              <a:rPr lang="en-US" sz="2000" b="0" i="0" u="none" strike="noStrike" cap="none">
                <a:solidFill>
                  <a:srgbClr val="000000"/>
                </a:solidFill>
                <a:latin typeface="Open Sans"/>
                <a:ea typeface="Open Sans"/>
                <a:cs typeface="Open Sans"/>
                <a:sym typeface="Open Sans"/>
              </a:rPr>
              <a:t> with the following information:</a:t>
            </a:r>
            <a:endParaRPr sz="2000" b="0" i="0" u="none" strike="noStrike" cap="none">
              <a:solidFill>
                <a:srgbClr val="000000"/>
              </a:solidFill>
              <a:latin typeface="Open Sans"/>
              <a:ea typeface="Open Sans"/>
              <a:cs typeface="Open Sans"/>
              <a:sym typeface="Open Sans"/>
            </a:endParaRPr>
          </a:p>
          <a:p>
            <a:pPr marL="457200" marR="0" lvl="0" indent="-355600" algn="l" rtl="0">
              <a:lnSpc>
                <a:spcPct val="150000"/>
              </a:lnSpc>
              <a:spcBef>
                <a:spcPts val="0"/>
              </a:spcBef>
              <a:spcAft>
                <a:spcPts val="0"/>
              </a:spcAft>
              <a:buClr>
                <a:srgbClr val="000000"/>
              </a:buClr>
              <a:buSzPts val="2000"/>
              <a:buFont typeface="Open Sans"/>
              <a:buChar char="●"/>
            </a:pPr>
            <a:r>
              <a:rPr lang="en-US" sz="2000" b="0" i="0" u="none" strike="noStrike" cap="none">
                <a:solidFill>
                  <a:srgbClr val="000000"/>
                </a:solidFill>
                <a:latin typeface="Open Sans"/>
                <a:ea typeface="Open Sans"/>
                <a:cs typeface="Open Sans"/>
                <a:sym typeface="Open Sans"/>
              </a:rPr>
              <a:t>Playlist ID</a:t>
            </a:r>
            <a:endParaRPr sz="2000" b="0" i="0" u="none" strike="noStrike" cap="none">
              <a:solidFill>
                <a:srgbClr val="000000"/>
              </a:solidFill>
              <a:latin typeface="Open Sans"/>
              <a:ea typeface="Open Sans"/>
              <a:cs typeface="Open Sans"/>
              <a:sym typeface="Open Sans"/>
            </a:endParaRPr>
          </a:p>
          <a:p>
            <a:pPr marL="457200" marR="0" lvl="0" indent="-355600" algn="l" rtl="0">
              <a:lnSpc>
                <a:spcPct val="150000"/>
              </a:lnSpc>
              <a:spcBef>
                <a:spcPts val="0"/>
              </a:spcBef>
              <a:spcAft>
                <a:spcPts val="0"/>
              </a:spcAft>
              <a:buClr>
                <a:srgbClr val="000000"/>
              </a:buClr>
              <a:buSzPts val="2000"/>
              <a:buFont typeface="Open Sans"/>
              <a:buChar char="●"/>
            </a:pPr>
            <a:r>
              <a:rPr lang="en-US" sz="2000" b="0" i="0" u="none" strike="noStrike" cap="none">
                <a:solidFill>
                  <a:srgbClr val="000000"/>
                </a:solidFill>
                <a:latin typeface="Open Sans"/>
                <a:ea typeface="Open Sans"/>
                <a:cs typeface="Open Sans"/>
                <a:sym typeface="Open Sans"/>
              </a:rPr>
              <a:t>Video ID</a:t>
            </a:r>
            <a:endParaRPr sz="2000" b="0" i="0" u="none" strike="noStrike" cap="none">
              <a:solidFill>
                <a:srgbClr val="000000"/>
              </a:solidFill>
              <a:latin typeface="Open Sans"/>
              <a:ea typeface="Open Sans"/>
              <a:cs typeface="Open Sans"/>
              <a:sym typeface="Open Sans"/>
            </a:endParaRPr>
          </a:p>
          <a:p>
            <a:pPr marL="457200" marR="0" lvl="0" indent="-355600" algn="l" rtl="0">
              <a:lnSpc>
                <a:spcPct val="150000"/>
              </a:lnSpc>
              <a:spcBef>
                <a:spcPts val="0"/>
              </a:spcBef>
              <a:spcAft>
                <a:spcPts val="0"/>
              </a:spcAft>
              <a:buClr>
                <a:srgbClr val="000000"/>
              </a:buClr>
              <a:buSzPts val="2000"/>
              <a:buFont typeface="Open Sans"/>
              <a:buChar char="●"/>
            </a:pPr>
            <a:r>
              <a:rPr lang="en-US" sz="2000" b="0" i="0" u="none" strike="noStrike" cap="none">
                <a:solidFill>
                  <a:srgbClr val="000000"/>
                </a:solidFill>
                <a:latin typeface="Open Sans"/>
                <a:ea typeface="Open Sans"/>
                <a:cs typeface="Open Sans"/>
                <a:sym typeface="Open Sans"/>
              </a:rPr>
              <a:t>Video </a:t>
            </a:r>
            <a:r>
              <a:rPr lang="en-US" sz="2000">
                <a:latin typeface="Open Sans"/>
                <a:ea typeface="Open Sans"/>
                <a:cs typeface="Open Sans"/>
                <a:sym typeface="Open Sans"/>
              </a:rPr>
              <a:t>t</a:t>
            </a:r>
            <a:r>
              <a:rPr lang="en-US" sz="2000" b="0" i="0" u="none" strike="noStrike" cap="none">
                <a:solidFill>
                  <a:srgbClr val="000000"/>
                </a:solidFill>
                <a:latin typeface="Open Sans"/>
                <a:ea typeface="Open Sans"/>
                <a:cs typeface="Open Sans"/>
                <a:sym typeface="Open Sans"/>
              </a:rPr>
              <a:t>itle</a:t>
            </a:r>
            <a:endParaRPr sz="2000" b="0" i="0" u="none" strike="noStrike" cap="none">
              <a:solidFill>
                <a:srgbClr val="000000"/>
              </a:solidFill>
              <a:latin typeface="Open Sans"/>
              <a:ea typeface="Open Sans"/>
              <a:cs typeface="Open Sans"/>
              <a:sym typeface="Open Sans"/>
            </a:endParaRPr>
          </a:p>
          <a:p>
            <a:pPr marL="457200" marR="0" lvl="0" indent="-355600" algn="l" rtl="0">
              <a:lnSpc>
                <a:spcPct val="150000"/>
              </a:lnSpc>
              <a:spcBef>
                <a:spcPts val="0"/>
              </a:spcBef>
              <a:spcAft>
                <a:spcPts val="0"/>
              </a:spcAft>
              <a:buClr>
                <a:srgbClr val="000000"/>
              </a:buClr>
              <a:buSzPts val="2000"/>
              <a:buFont typeface="Open Sans"/>
              <a:buChar char="●"/>
            </a:pPr>
            <a:r>
              <a:rPr lang="en-US" sz="2000" b="0" i="0" u="none" strike="noStrike" cap="none">
                <a:solidFill>
                  <a:srgbClr val="000000"/>
                </a:solidFill>
                <a:latin typeface="Open Sans"/>
                <a:ea typeface="Open Sans"/>
                <a:cs typeface="Open Sans"/>
                <a:sym typeface="Open Sans"/>
              </a:rPr>
              <a:t>Total </a:t>
            </a:r>
            <a:r>
              <a:rPr lang="en-US" sz="2000">
                <a:latin typeface="Open Sans"/>
                <a:ea typeface="Open Sans"/>
                <a:cs typeface="Open Sans"/>
                <a:sym typeface="Open Sans"/>
              </a:rPr>
              <a:t>d</a:t>
            </a:r>
            <a:r>
              <a:rPr lang="en-US" sz="2000" b="0" i="0" u="none" strike="noStrike" cap="none">
                <a:solidFill>
                  <a:srgbClr val="000000"/>
                </a:solidFill>
                <a:latin typeface="Open Sans"/>
                <a:ea typeface="Open Sans"/>
                <a:cs typeface="Open Sans"/>
                <a:sym typeface="Open Sans"/>
              </a:rPr>
              <a:t>uration (in hh:mm:ss)</a:t>
            </a:r>
            <a:endParaRPr sz="2000" b="0" i="0" u="none" strike="noStrike" cap="none">
              <a:solidFill>
                <a:srgbClr val="000000"/>
              </a:solidFill>
              <a:latin typeface="Open Sans"/>
              <a:ea typeface="Open Sans"/>
              <a:cs typeface="Open Sans"/>
              <a:sym typeface="Open Sans"/>
            </a:endParaRPr>
          </a:p>
          <a:p>
            <a:pPr marL="457200" marR="0" lvl="0" indent="-355600" algn="l" rtl="0">
              <a:lnSpc>
                <a:spcPct val="150000"/>
              </a:lnSpc>
              <a:spcBef>
                <a:spcPts val="0"/>
              </a:spcBef>
              <a:spcAft>
                <a:spcPts val="0"/>
              </a:spcAft>
              <a:buClr>
                <a:srgbClr val="000000"/>
              </a:buClr>
              <a:buSzPts val="2000"/>
              <a:buFont typeface="Open Sans"/>
              <a:buChar char="●"/>
            </a:pPr>
            <a:r>
              <a:rPr lang="en-US" sz="2000" b="0" i="0" u="none" strike="noStrike" cap="none">
                <a:solidFill>
                  <a:srgbClr val="000000"/>
                </a:solidFill>
                <a:latin typeface="Open Sans"/>
                <a:ea typeface="Open Sans"/>
                <a:cs typeface="Open Sans"/>
                <a:sym typeface="Open Sans"/>
              </a:rPr>
              <a:t>Number of </a:t>
            </a:r>
            <a:r>
              <a:rPr lang="en-US" sz="2000">
                <a:latin typeface="Open Sans"/>
                <a:ea typeface="Open Sans"/>
                <a:cs typeface="Open Sans"/>
                <a:sym typeface="Open Sans"/>
              </a:rPr>
              <a:t>k</a:t>
            </a:r>
            <a:r>
              <a:rPr lang="en-US" sz="2000" b="0" i="0" u="none" strike="noStrike" cap="none">
                <a:solidFill>
                  <a:srgbClr val="000000"/>
                </a:solidFill>
                <a:latin typeface="Open Sans"/>
                <a:ea typeface="Open Sans"/>
                <a:cs typeface="Open Sans"/>
                <a:sym typeface="Open Sans"/>
              </a:rPr>
              <a:t>eyframes</a:t>
            </a:r>
            <a:r>
              <a:rPr lang="en-US" sz="2000">
                <a:latin typeface="Open Sans"/>
                <a:ea typeface="Open Sans"/>
                <a:cs typeface="Open Sans"/>
                <a:sym typeface="Open Sans"/>
              </a:rPr>
              <a:t> and</a:t>
            </a:r>
            <a:r>
              <a:rPr lang="en-US" sz="2000" b="0" i="0" u="none" strike="noStrike" cap="none">
                <a:solidFill>
                  <a:srgbClr val="000000"/>
                </a:solidFill>
                <a:latin typeface="Open Sans"/>
                <a:ea typeface="Open Sans"/>
                <a:cs typeface="Open Sans"/>
                <a:sym typeface="Open Sans"/>
              </a:rPr>
              <a:t> </a:t>
            </a:r>
            <a:r>
              <a:rPr lang="en-US" sz="2000">
                <a:latin typeface="Open Sans"/>
                <a:ea typeface="Open Sans"/>
                <a:cs typeface="Open Sans"/>
                <a:sym typeface="Open Sans"/>
              </a:rPr>
              <a:t>t</a:t>
            </a:r>
            <a:r>
              <a:rPr lang="en-US" sz="2000" b="0" i="0" u="none" strike="noStrike" cap="none">
                <a:solidFill>
                  <a:srgbClr val="000000"/>
                </a:solidFill>
                <a:latin typeface="Open Sans"/>
                <a:ea typeface="Open Sans"/>
                <a:cs typeface="Open Sans"/>
                <a:sym typeface="Open Sans"/>
              </a:rPr>
              <a:t>iming interval of keyframe</a:t>
            </a:r>
            <a:endParaRPr sz="2000" b="0" i="0" u="none" strike="noStrike" cap="none">
              <a:solidFill>
                <a:srgbClr val="000000"/>
              </a:solidFill>
              <a:latin typeface="Open Sans"/>
              <a:ea typeface="Open Sans"/>
              <a:cs typeface="Open Sans"/>
              <a:sym typeface="Open Sans"/>
            </a:endParaRPr>
          </a:p>
          <a:p>
            <a:pPr marL="457200" marR="0" lvl="0" indent="-355600" algn="l" rtl="0">
              <a:lnSpc>
                <a:spcPct val="150000"/>
              </a:lnSpc>
              <a:spcBef>
                <a:spcPts val="0"/>
              </a:spcBef>
              <a:spcAft>
                <a:spcPts val="0"/>
              </a:spcAft>
              <a:buClr>
                <a:srgbClr val="000000"/>
              </a:buClr>
              <a:buSzPts val="2000"/>
              <a:buFont typeface="Open Sans"/>
              <a:buChar char="●"/>
            </a:pPr>
            <a:r>
              <a:rPr lang="en-US" sz="2000" b="0" i="0" u="none" strike="noStrike" cap="none">
                <a:solidFill>
                  <a:srgbClr val="000000"/>
                </a:solidFill>
                <a:latin typeface="Open Sans"/>
                <a:ea typeface="Open Sans"/>
                <a:cs typeface="Open Sans"/>
                <a:sym typeface="Open Sans"/>
              </a:rPr>
              <a:t>Instructor </a:t>
            </a:r>
            <a:r>
              <a:rPr lang="en-US" sz="2000">
                <a:latin typeface="Open Sans"/>
                <a:ea typeface="Open Sans"/>
                <a:cs typeface="Open Sans"/>
                <a:sym typeface="Open Sans"/>
              </a:rPr>
              <a:t>p</a:t>
            </a:r>
            <a:r>
              <a:rPr lang="en-US" sz="2000" b="0" i="0" u="none" strike="noStrike" cap="none">
                <a:solidFill>
                  <a:srgbClr val="000000"/>
                </a:solidFill>
                <a:latin typeface="Open Sans"/>
                <a:ea typeface="Open Sans"/>
                <a:cs typeface="Open Sans"/>
                <a:sym typeface="Open Sans"/>
              </a:rPr>
              <a:t>resence (Y/N)</a:t>
            </a:r>
            <a:endParaRPr sz="2000" b="0" i="0" u="none" strike="noStrike" cap="none">
              <a:solidFill>
                <a:srgbClr val="000000"/>
              </a:solidFill>
              <a:latin typeface="Open Sans"/>
              <a:ea typeface="Open Sans"/>
              <a:cs typeface="Open Sans"/>
              <a:sym typeface="Open Sans"/>
            </a:endParaRPr>
          </a:p>
          <a:p>
            <a:pPr marL="457200" marR="0" lvl="0" indent="-355600" algn="l" rtl="0">
              <a:lnSpc>
                <a:spcPct val="150000"/>
              </a:lnSpc>
              <a:spcBef>
                <a:spcPts val="0"/>
              </a:spcBef>
              <a:spcAft>
                <a:spcPts val="0"/>
              </a:spcAft>
              <a:buClr>
                <a:srgbClr val="000000"/>
              </a:buClr>
              <a:buSzPts val="2000"/>
              <a:buFont typeface="Open Sans"/>
              <a:buChar char="●"/>
            </a:pPr>
            <a:r>
              <a:rPr lang="en-US" sz="2000" b="0" i="0" u="none" strike="noStrike" cap="none">
                <a:solidFill>
                  <a:srgbClr val="000000"/>
                </a:solidFill>
                <a:latin typeface="Open Sans"/>
                <a:ea typeface="Open Sans"/>
                <a:cs typeface="Open Sans"/>
                <a:sym typeface="Open Sans"/>
              </a:rPr>
              <a:t>Total time when the instructor is present (mm:ss)</a:t>
            </a:r>
            <a:endParaRPr sz="2000" b="0" i="0" u="none" strike="noStrike" cap="none">
              <a:solidFill>
                <a:srgbClr val="000000"/>
              </a:solidFill>
              <a:latin typeface="Open Sans"/>
              <a:ea typeface="Open Sans"/>
              <a:cs typeface="Open Sans"/>
              <a:sym typeface="Open Sans"/>
            </a:endParaRPr>
          </a:p>
          <a:p>
            <a:pPr marL="457200" marR="0" lvl="0" indent="-355600" algn="l" rtl="0">
              <a:lnSpc>
                <a:spcPct val="150000"/>
              </a:lnSpc>
              <a:spcBef>
                <a:spcPts val="0"/>
              </a:spcBef>
              <a:spcAft>
                <a:spcPts val="0"/>
              </a:spcAft>
              <a:buClr>
                <a:srgbClr val="000000"/>
              </a:buClr>
              <a:buSzPts val="2000"/>
              <a:buFont typeface="Open Sans"/>
              <a:buChar char="●"/>
            </a:pPr>
            <a:r>
              <a:rPr lang="en-US" sz="2000" b="0" i="0" u="none" strike="noStrike" cap="none">
                <a:solidFill>
                  <a:srgbClr val="000000"/>
                </a:solidFill>
                <a:latin typeface="Open Sans"/>
                <a:ea typeface="Open Sans"/>
                <a:cs typeface="Open Sans"/>
                <a:sym typeface="Open Sans"/>
              </a:rPr>
              <a:t>Body movement (Y/N)</a:t>
            </a:r>
            <a:endParaRPr sz="2000" b="0" i="0" u="none" strike="noStrike" cap="none">
              <a:solidFill>
                <a:srgbClr val="000000"/>
              </a:solidFill>
              <a:latin typeface="Open Sans"/>
              <a:ea typeface="Open Sans"/>
              <a:cs typeface="Open Sans"/>
              <a:sym typeface="Open Sans"/>
            </a:endParaRPr>
          </a:p>
          <a:p>
            <a:pPr marL="457200" marR="0" lvl="0" indent="-355600" algn="l" rtl="0">
              <a:lnSpc>
                <a:spcPct val="150000"/>
              </a:lnSpc>
              <a:spcBef>
                <a:spcPts val="0"/>
              </a:spcBef>
              <a:spcAft>
                <a:spcPts val="0"/>
              </a:spcAft>
              <a:buClr>
                <a:srgbClr val="000000"/>
              </a:buClr>
              <a:buSzPts val="2000"/>
              <a:buFont typeface="Open Sans"/>
              <a:buChar char="●"/>
            </a:pPr>
            <a:r>
              <a:rPr lang="en-US" sz="2000" b="0" i="0" u="none" strike="noStrike" cap="none">
                <a:solidFill>
                  <a:srgbClr val="000000"/>
                </a:solidFill>
                <a:latin typeface="Open Sans"/>
                <a:ea typeface="Open Sans"/>
                <a:cs typeface="Open Sans"/>
                <a:sym typeface="Open Sans"/>
              </a:rPr>
              <a:t>Use of </a:t>
            </a:r>
            <a:r>
              <a:rPr lang="en-US" sz="2000">
                <a:latin typeface="Open Sans"/>
                <a:ea typeface="Open Sans"/>
                <a:cs typeface="Open Sans"/>
                <a:sym typeface="Open Sans"/>
              </a:rPr>
              <a:t>s</a:t>
            </a:r>
            <a:r>
              <a:rPr lang="en-US" sz="2000" b="0" i="0" u="none" strike="noStrike" cap="none">
                <a:solidFill>
                  <a:srgbClr val="000000"/>
                </a:solidFill>
                <a:latin typeface="Open Sans"/>
                <a:ea typeface="Open Sans"/>
                <a:cs typeface="Open Sans"/>
                <a:sym typeface="Open Sans"/>
              </a:rPr>
              <a:t>lides (mm:ss)</a:t>
            </a:r>
            <a:r>
              <a:rPr lang="en-US" sz="2000">
                <a:latin typeface="Open Sans"/>
                <a:ea typeface="Open Sans"/>
                <a:cs typeface="Open Sans"/>
                <a:sym typeface="Open Sans"/>
              </a:rPr>
              <a:t> and</a:t>
            </a:r>
            <a:r>
              <a:rPr lang="en-US" sz="2000" b="0" i="0" u="none" strike="noStrike" cap="none">
                <a:solidFill>
                  <a:srgbClr val="000000"/>
                </a:solidFill>
                <a:latin typeface="Open Sans"/>
                <a:ea typeface="Open Sans"/>
                <a:cs typeface="Open Sans"/>
                <a:sym typeface="Open Sans"/>
              </a:rPr>
              <a:t> </a:t>
            </a:r>
            <a:r>
              <a:rPr lang="en-US" sz="2000">
                <a:latin typeface="Open Sans"/>
                <a:ea typeface="Open Sans"/>
                <a:cs typeface="Open Sans"/>
                <a:sym typeface="Open Sans"/>
              </a:rPr>
              <a:t>u</a:t>
            </a:r>
            <a:r>
              <a:rPr lang="en-US" sz="2000" b="0" i="0" u="none" strike="noStrike" cap="none">
                <a:solidFill>
                  <a:srgbClr val="000000"/>
                </a:solidFill>
                <a:latin typeface="Open Sans"/>
                <a:ea typeface="Open Sans"/>
                <a:cs typeface="Open Sans"/>
                <a:sym typeface="Open Sans"/>
              </a:rPr>
              <a:t>se of the </a:t>
            </a:r>
            <a:r>
              <a:rPr lang="en-US" sz="2000">
                <a:latin typeface="Open Sans"/>
                <a:ea typeface="Open Sans"/>
                <a:cs typeface="Open Sans"/>
                <a:sym typeface="Open Sans"/>
              </a:rPr>
              <a:t>b</a:t>
            </a:r>
            <a:r>
              <a:rPr lang="en-US" sz="2000" b="0" i="0" u="none" strike="noStrike" cap="none">
                <a:solidFill>
                  <a:srgbClr val="000000"/>
                </a:solidFill>
                <a:latin typeface="Open Sans"/>
                <a:ea typeface="Open Sans"/>
                <a:cs typeface="Open Sans"/>
                <a:sym typeface="Open Sans"/>
              </a:rPr>
              <a:t>lackboard (mm:ss)</a:t>
            </a:r>
            <a:endParaRPr sz="2000" b="0" i="0" u="none" strike="noStrike" cap="none">
              <a:solidFill>
                <a:srgbClr val="000000"/>
              </a:solidFill>
              <a:latin typeface="Open Sans"/>
              <a:ea typeface="Open Sans"/>
              <a:cs typeface="Open Sans"/>
              <a:sym typeface="Open Sans"/>
            </a:endParaRPr>
          </a:p>
          <a:p>
            <a:pPr marL="457200" marR="0" lvl="0" indent="-355600" algn="l" rtl="0">
              <a:lnSpc>
                <a:spcPct val="150000"/>
              </a:lnSpc>
              <a:spcBef>
                <a:spcPts val="0"/>
              </a:spcBef>
              <a:spcAft>
                <a:spcPts val="0"/>
              </a:spcAft>
              <a:buClr>
                <a:srgbClr val="000000"/>
              </a:buClr>
              <a:buSzPts val="2000"/>
              <a:buFont typeface="Open Sans"/>
              <a:buChar char="●"/>
            </a:pPr>
            <a:r>
              <a:rPr lang="en-US" sz="2000" b="0" i="0" u="none" strike="noStrike" cap="none">
                <a:solidFill>
                  <a:srgbClr val="000000"/>
                </a:solidFill>
                <a:latin typeface="Open Sans"/>
                <a:ea typeface="Open Sans"/>
                <a:cs typeface="Open Sans"/>
                <a:sym typeface="Open Sans"/>
              </a:rPr>
              <a:t>Percentage of text in the overall video </a:t>
            </a:r>
            <a:r>
              <a:rPr lang="en-US" sz="2000">
                <a:latin typeface="Open Sans"/>
                <a:ea typeface="Open Sans"/>
                <a:cs typeface="Open Sans"/>
                <a:sym typeface="Open Sans"/>
              </a:rPr>
              <a:t>duration</a:t>
            </a:r>
            <a:endParaRPr sz="2000" b="0" i="0" u="none" strike="noStrike" cap="none">
              <a:solidFill>
                <a:srgbClr val="000000"/>
              </a:solidFill>
              <a:latin typeface="Open Sans"/>
              <a:ea typeface="Open Sans"/>
              <a:cs typeface="Open Sans"/>
              <a:sym typeface="Open Sans"/>
            </a:endParaRPr>
          </a:p>
          <a:p>
            <a:pPr marL="457200" marR="0" lvl="0" indent="-355600" algn="l" rtl="0">
              <a:lnSpc>
                <a:spcPct val="150000"/>
              </a:lnSpc>
              <a:spcBef>
                <a:spcPts val="0"/>
              </a:spcBef>
              <a:spcAft>
                <a:spcPts val="0"/>
              </a:spcAft>
              <a:buClr>
                <a:srgbClr val="000000"/>
              </a:buClr>
              <a:buSzPts val="2000"/>
              <a:buFont typeface="Open Sans"/>
              <a:buChar char="●"/>
            </a:pPr>
            <a:r>
              <a:rPr lang="en-US" sz="2000" b="0" i="0" u="none" strike="noStrike" cap="none">
                <a:solidFill>
                  <a:srgbClr val="000000"/>
                </a:solidFill>
                <a:latin typeface="Open Sans"/>
                <a:ea typeface="Open Sans"/>
                <a:cs typeface="Open Sans"/>
                <a:sym typeface="Open Sans"/>
              </a:rPr>
              <a:t>Number of </a:t>
            </a:r>
            <a:r>
              <a:rPr lang="en-US" sz="2000">
                <a:latin typeface="Open Sans"/>
                <a:ea typeface="Open Sans"/>
                <a:cs typeface="Open Sans"/>
                <a:sym typeface="Open Sans"/>
              </a:rPr>
              <a:t>t</a:t>
            </a:r>
            <a:r>
              <a:rPr lang="en-US" sz="2000" b="0" i="0" u="none" strike="noStrike" cap="none">
                <a:solidFill>
                  <a:srgbClr val="000000"/>
                </a:solidFill>
                <a:latin typeface="Open Sans"/>
                <a:ea typeface="Open Sans"/>
                <a:cs typeface="Open Sans"/>
                <a:sym typeface="Open Sans"/>
              </a:rPr>
              <a:t>otal </a:t>
            </a:r>
            <a:r>
              <a:rPr lang="en-US" sz="2000">
                <a:latin typeface="Open Sans"/>
                <a:ea typeface="Open Sans"/>
                <a:cs typeface="Open Sans"/>
                <a:sym typeface="Open Sans"/>
              </a:rPr>
              <a:t>c</a:t>
            </a:r>
            <a:r>
              <a:rPr lang="en-US" sz="2000" b="0" i="0" u="none" strike="noStrike" cap="none">
                <a:solidFill>
                  <a:srgbClr val="000000"/>
                </a:solidFill>
                <a:latin typeface="Open Sans"/>
                <a:ea typeface="Open Sans"/>
                <a:cs typeface="Open Sans"/>
                <a:sym typeface="Open Sans"/>
              </a:rPr>
              <a:t>omments, </a:t>
            </a:r>
            <a:r>
              <a:rPr lang="en-US" sz="2000">
                <a:latin typeface="Open Sans"/>
                <a:ea typeface="Open Sans"/>
                <a:cs typeface="Open Sans"/>
                <a:sym typeface="Open Sans"/>
              </a:rPr>
              <a:t>nu</a:t>
            </a:r>
            <a:r>
              <a:rPr lang="en-US" sz="2000" b="0" i="0" u="none" strike="noStrike" cap="none">
                <a:solidFill>
                  <a:srgbClr val="000000"/>
                </a:solidFill>
                <a:latin typeface="Open Sans"/>
                <a:ea typeface="Open Sans"/>
                <a:cs typeface="Open Sans"/>
                <a:sym typeface="Open Sans"/>
              </a:rPr>
              <a:t>mber of </a:t>
            </a:r>
            <a:r>
              <a:rPr lang="en-US" sz="2000">
                <a:latin typeface="Open Sans"/>
                <a:ea typeface="Open Sans"/>
                <a:cs typeface="Open Sans"/>
                <a:sym typeface="Open Sans"/>
              </a:rPr>
              <a:t>n</a:t>
            </a:r>
            <a:r>
              <a:rPr lang="en-US" sz="2000" b="0" i="0" u="none" strike="noStrike" cap="none">
                <a:solidFill>
                  <a:srgbClr val="000000"/>
                </a:solidFill>
                <a:latin typeface="Open Sans"/>
                <a:ea typeface="Open Sans"/>
                <a:cs typeface="Open Sans"/>
                <a:sym typeface="Open Sans"/>
              </a:rPr>
              <a:t>eutral comments, </a:t>
            </a:r>
            <a:r>
              <a:rPr lang="en-US" sz="2000">
                <a:latin typeface="Open Sans"/>
                <a:ea typeface="Open Sans"/>
                <a:cs typeface="Open Sans"/>
                <a:sym typeface="Open Sans"/>
              </a:rPr>
              <a:t>n</a:t>
            </a:r>
            <a:r>
              <a:rPr lang="en-US" sz="2000" b="0" i="0" u="none" strike="noStrike" cap="none">
                <a:solidFill>
                  <a:srgbClr val="000000"/>
                </a:solidFill>
                <a:latin typeface="Open Sans"/>
                <a:ea typeface="Open Sans"/>
                <a:cs typeface="Open Sans"/>
                <a:sym typeface="Open Sans"/>
              </a:rPr>
              <a:t>umber of </a:t>
            </a:r>
            <a:r>
              <a:rPr lang="en-US" sz="2000">
                <a:latin typeface="Open Sans"/>
                <a:ea typeface="Open Sans"/>
                <a:cs typeface="Open Sans"/>
                <a:sym typeface="Open Sans"/>
              </a:rPr>
              <a:t>p</a:t>
            </a:r>
            <a:r>
              <a:rPr lang="en-US" sz="2000" b="0" i="0" u="none" strike="noStrike" cap="none">
                <a:solidFill>
                  <a:srgbClr val="000000"/>
                </a:solidFill>
                <a:latin typeface="Open Sans"/>
                <a:ea typeface="Open Sans"/>
                <a:cs typeface="Open Sans"/>
                <a:sym typeface="Open Sans"/>
              </a:rPr>
              <a:t>ositive comments, </a:t>
            </a:r>
            <a:r>
              <a:rPr lang="en-US" sz="2000">
                <a:latin typeface="Open Sans"/>
                <a:ea typeface="Open Sans"/>
                <a:cs typeface="Open Sans"/>
                <a:sym typeface="Open Sans"/>
              </a:rPr>
              <a:t>n</a:t>
            </a:r>
            <a:r>
              <a:rPr lang="en-US" sz="2000" b="0" i="0" u="none" strike="noStrike" cap="none">
                <a:solidFill>
                  <a:srgbClr val="000000"/>
                </a:solidFill>
                <a:latin typeface="Open Sans"/>
                <a:ea typeface="Open Sans"/>
                <a:cs typeface="Open Sans"/>
                <a:sym typeface="Open Sans"/>
              </a:rPr>
              <a:t>umber of </a:t>
            </a:r>
            <a:r>
              <a:rPr lang="en-US" sz="2000">
                <a:latin typeface="Open Sans"/>
                <a:ea typeface="Open Sans"/>
                <a:cs typeface="Open Sans"/>
                <a:sym typeface="Open Sans"/>
              </a:rPr>
              <a:t>n</a:t>
            </a:r>
            <a:r>
              <a:rPr lang="en-US" sz="2000" b="0" i="0" u="none" strike="noStrike" cap="none">
                <a:solidFill>
                  <a:srgbClr val="000000"/>
                </a:solidFill>
                <a:latin typeface="Open Sans"/>
                <a:ea typeface="Open Sans"/>
                <a:cs typeface="Open Sans"/>
                <a:sym typeface="Open Sans"/>
              </a:rPr>
              <a:t>egative comments, and </a:t>
            </a:r>
            <a:r>
              <a:rPr lang="en-US" sz="2000">
                <a:latin typeface="Open Sans"/>
                <a:ea typeface="Open Sans"/>
                <a:cs typeface="Open Sans"/>
                <a:sym typeface="Open Sans"/>
              </a:rPr>
              <a:t>n</a:t>
            </a:r>
            <a:r>
              <a:rPr lang="en-US" sz="2000" b="0" i="0" u="none" strike="noStrike" cap="none">
                <a:solidFill>
                  <a:srgbClr val="000000"/>
                </a:solidFill>
                <a:latin typeface="Open Sans"/>
                <a:ea typeface="Open Sans"/>
                <a:cs typeface="Open Sans"/>
                <a:sym typeface="Open Sans"/>
              </a:rPr>
              <a:t>umber of questions</a:t>
            </a:r>
            <a:endParaRPr sz="2000" b="0" i="0" u="none" strike="noStrike" cap="none">
              <a:solidFill>
                <a:srgbClr val="000000"/>
              </a:solidFill>
              <a:latin typeface="Open Sans"/>
              <a:ea typeface="Open Sans"/>
              <a:cs typeface="Open Sans"/>
              <a:sym typeface="Open Sans"/>
            </a:endParaRPr>
          </a:p>
          <a:p>
            <a:pPr marL="0" marR="0" lvl="0"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Open Sans"/>
              <a:ea typeface="Open Sans"/>
              <a:cs typeface="Open Sans"/>
              <a:sym typeface="Open Sans"/>
            </a:endParaRPr>
          </a:p>
          <a:p>
            <a:pPr marL="0" marR="0" lvl="0" indent="0" algn="l" rtl="0">
              <a:lnSpc>
                <a:spcPct val="15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    </a:t>
            </a:r>
            <a:endParaRPr sz="2000" b="0" i="0" u="none" strike="noStrike" cap="none">
              <a:solidFill>
                <a:srgbClr val="000000"/>
              </a:solidFill>
              <a:latin typeface="Open Sans"/>
              <a:ea typeface="Open Sans"/>
              <a:cs typeface="Open Sans"/>
              <a:sym typeface="Open Sans"/>
            </a:endParaRPr>
          </a:p>
          <a:p>
            <a:pPr marL="0" marR="0" lvl="0"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Open Sans"/>
              <a:ea typeface="Open Sans"/>
              <a:cs typeface="Open Sans"/>
              <a:sym typeface="Open Sans"/>
            </a:endParaRPr>
          </a:p>
        </p:txBody>
      </p:sp>
      <p:sp>
        <p:nvSpPr>
          <p:cNvPr id="319" name="Google Shape;319;ga169f38981_0_3"/>
          <p:cNvSpPr/>
          <p:nvPr/>
        </p:nvSpPr>
        <p:spPr>
          <a:xfrm>
            <a:off x="0" y="1248925"/>
            <a:ext cx="6370500" cy="953100"/>
          </a:xfrm>
          <a:prstGeom prst="rect">
            <a:avLst/>
          </a:prstGeom>
          <a:solidFill>
            <a:srgbClr val="FAC36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200"/>
              <a:buFont typeface="Arial"/>
              <a:buNone/>
            </a:pPr>
            <a:endParaRPr sz="2200" b="1" i="0" u="none" strike="noStrike" cap="none">
              <a:solidFill>
                <a:schemeClr val="lt1"/>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chemeClr val="lt1"/>
                </a:solidFill>
                <a:latin typeface="Open Sans"/>
                <a:ea typeface="Open Sans"/>
                <a:cs typeface="Open Sans"/>
                <a:sym typeface="Open Sans"/>
              </a:rPr>
              <a:t>Youtube </a:t>
            </a:r>
            <a:r>
              <a:rPr lang="en-US" sz="2200" b="1">
                <a:solidFill>
                  <a:schemeClr val="lt1"/>
                </a:solidFill>
                <a:latin typeface="Open Sans"/>
                <a:ea typeface="Open Sans"/>
                <a:cs typeface="Open Sans"/>
                <a:sym typeface="Open Sans"/>
              </a:rPr>
              <a:t>C</a:t>
            </a:r>
            <a:r>
              <a:rPr lang="en-US" sz="2200" b="1" i="0" u="none" strike="noStrike" cap="none">
                <a:solidFill>
                  <a:schemeClr val="lt1"/>
                </a:solidFill>
                <a:latin typeface="Open Sans"/>
                <a:ea typeface="Open Sans"/>
                <a:cs typeface="Open Sans"/>
                <a:sym typeface="Open Sans"/>
              </a:rPr>
              <a:t>omments and </a:t>
            </a:r>
            <a:r>
              <a:rPr lang="en-US" sz="2200" b="1">
                <a:solidFill>
                  <a:schemeClr val="lt1"/>
                </a:solidFill>
                <a:latin typeface="Open Sans"/>
                <a:ea typeface="Open Sans"/>
                <a:cs typeface="Open Sans"/>
                <a:sym typeface="Open Sans"/>
              </a:rPr>
              <a:t>R</a:t>
            </a:r>
            <a:r>
              <a:rPr lang="en-US" sz="2200" b="1" i="0" u="none" strike="noStrike" cap="none">
                <a:solidFill>
                  <a:schemeClr val="lt1"/>
                </a:solidFill>
                <a:latin typeface="Open Sans"/>
                <a:ea typeface="Open Sans"/>
                <a:cs typeface="Open Sans"/>
                <a:sym typeface="Open Sans"/>
              </a:rPr>
              <a:t>eply </a:t>
            </a:r>
            <a:r>
              <a:rPr lang="en-US" sz="2200" b="1">
                <a:solidFill>
                  <a:schemeClr val="lt1"/>
                </a:solidFill>
                <a:latin typeface="Open Sans"/>
                <a:ea typeface="Open Sans"/>
                <a:cs typeface="Open Sans"/>
                <a:sym typeface="Open Sans"/>
              </a:rPr>
              <a:t>S</a:t>
            </a:r>
            <a:r>
              <a:rPr lang="en-US" sz="2200" b="1" i="0" u="none" strike="noStrike" cap="none">
                <a:solidFill>
                  <a:schemeClr val="lt1"/>
                </a:solidFill>
                <a:latin typeface="Open Sans"/>
                <a:ea typeface="Open Sans"/>
                <a:cs typeface="Open Sans"/>
                <a:sym typeface="Open Sans"/>
              </a:rPr>
              <a:t>entiment </a:t>
            </a:r>
            <a:r>
              <a:rPr lang="en-US" sz="2200" b="1">
                <a:solidFill>
                  <a:schemeClr val="lt1"/>
                </a:solidFill>
                <a:latin typeface="Open Sans"/>
                <a:ea typeface="Open Sans"/>
                <a:cs typeface="Open Sans"/>
                <a:sym typeface="Open Sans"/>
              </a:rPr>
              <a:t>D</a:t>
            </a:r>
            <a:r>
              <a:rPr lang="en-US" sz="2200" b="1" i="0" u="none" strike="noStrike" cap="none">
                <a:solidFill>
                  <a:schemeClr val="lt1"/>
                </a:solidFill>
                <a:latin typeface="Open Sans"/>
                <a:ea typeface="Open Sans"/>
                <a:cs typeface="Open Sans"/>
                <a:sym typeface="Open Sans"/>
              </a:rPr>
              <a:t>etection and Analysis </a:t>
            </a:r>
            <a:r>
              <a:rPr lang="en-US" sz="2200" b="1">
                <a:solidFill>
                  <a:schemeClr val="lt1"/>
                </a:solidFill>
                <a:latin typeface="Open Sans"/>
                <a:ea typeface="Open Sans"/>
                <a:cs typeface="Open Sans"/>
                <a:sym typeface="Open Sans"/>
              </a:rPr>
              <a:t>U</a:t>
            </a:r>
            <a:r>
              <a:rPr lang="en-US" sz="2200" b="1" i="0" u="none" strike="noStrike" cap="none">
                <a:solidFill>
                  <a:schemeClr val="lt1"/>
                </a:solidFill>
                <a:latin typeface="Open Sans"/>
                <a:ea typeface="Open Sans"/>
                <a:cs typeface="Open Sans"/>
                <a:sym typeface="Open Sans"/>
              </a:rPr>
              <a:t>sing Youtube API v3:</a:t>
            </a:r>
            <a:endParaRPr sz="2200" b="1" i="0" u="none" strike="noStrike" cap="none">
              <a:solidFill>
                <a:schemeClr val="lt1"/>
              </a:solidFill>
              <a:latin typeface="Open Sans"/>
              <a:ea typeface="Open Sans"/>
              <a:cs typeface="Open Sans"/>
              <a:sym typeface="Open Sans"/>
            </a:endParaRPr>
          </a:p>
          <a:p>
            <a:pPr marL="0" marR="0" lvl="0" indent="0" algn="ctr" rtl="0">
              <a:lnSpc>
                <a:spcPct val="100000"/>
              </a:lnSpc>
              <a:spcBef>
                <a:spcPts val="0"/>
              </a:spcBef>
              <a:spcAft>
                <a:spcPts val="0"/>
              </a:spcAft>
              <a:buClr>
                <a:srgbClr val="000000"/>
              </a:buClr>
              <a:buSzPts val="2200"/>
              <a:buFont typeface="Arial"/>
              <a:buNone/>
            </a:pPr>
            <a:endParaRPr sz="2200" b="1" i="0" u="none" strike="noStrike" cap="none">
              <a:solidFill>
                <a:schemeClr val="lt1"/>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a169f38981_1_3"/>
          <p:cNvSpPr txBox="1">
            <a:spLocks noGrp="1"/>
          </p:cNvSpPr>
          <p:nvPr>
            <p:ph type="title"/>
          </p:nvPr>
        </p:nvSpPr>
        <p:spPr>
          <a:xfrm>
            <a:off x="3078" y="249337"/>
            <a:ext cx="16257900" cy="6651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Project Task: Week 4</a:t>
            </a:r>
            <a:endParaRPr/>
          </a:p>
        </p:txBody>
      </p:sp>
      <p:pic>
        <p:nvPicPr>
          <p:cNvPr id="325" name="Google Shape;325;ga169f38981_1_3"/>
          <p:cNvPicPr preferRelativeResize="0"/>
          <p:nvPr/>
        </p:nvPicPr>
        <p:blipFill rotWithShape="1">
          <a:blip r:embed="rId3">
            <a:alphaModFix/>
          </a:blip>
          <a:srcRect/>
          <a:stretch/>
        </p:blipFill>
        <p:spPr>
          <a:xfrm>
            <a:off x="6043638" y="632945"/>
            <a:ext cx="4130324" cy="444382"/>
          </a:xfrm>
          <a:prstGeom prst="rect">
            <a:avLst/>
          </a:prstGeom>
          <a:noFill/>
          <a:ln>
            <a:noFill/>
          </a:ln>
        </p:spPr>
      </p:pic>
      <p:sp>
        <p:nvSpPr>
          <p:cNvPr id="326" name="Google Shape;326;ga169f38981_1_3"/>
          <p:cNvSpPr/>
          <p:nvPr/>
        </p:nvSpPr>
        <p:spPr>
          <a:xfrm>
            <a:off x="360950" y="2133750"/>
            <a:ext cx="15045300" cy="2489700"/>
          </a:xfrm>
          <a:prstGeom prst="rect">
            <a:avLst/>
          </a:prstGeom>
          <a:noFill/>
          <a:ln>
            <a:noFill/>
          </a:ln>
        </p:spPr>
        <p:txBody>
          <a:bodyPr spcFirstLastPara="1" wrap="square" lIns="91425" tIns="45700" rIns="91425" bIns="45700" anchor="t" anchorCtr="0">
            <a:noAutofit/>
          </a:bodyPr>
          <a:lstStyle/>
          <a:p>
            <a:pPr marL="457200" marR="0" lvl="0" indent="-355600" algn="l" rtl="0">
              <a:lnSpc>
                <a:spcPct val="150000"/>
              </a:lnSpc>
              <a:spcBef>
                <a:spcPts val="0"/>
              </a:spcBef>
              <a:spcAft>
                <a:spcPts val="0"/>
              </a:spcAft>
              <a:buClr>
                <a:srgbClr val="000000"/>
              </a:buClr>
              <a:buSzPts val="2000"/>
              <a:buFont typeface="Open Sans"/>
              <a:buAutoNum type="arabicPeriod"/>
            </a:pPr>
            <a:r>
              <a:rPr lang="en-US" sz="2000" b="0" i="0" u="none" strike="noStrike" cap="none">
                <a:solidFill>
                  <a:srgbClr val="000000"/>
                </a:solidFill>
                <a:latin typeface="Open Sans"/>
                <a:ea typeface="Open Sans"/>
                <a:cs typeface="Open Sans"/>
                <a:sym typeface="Open Sans"/>
              </a:rPr>
              <a:t>Take the comment datasets that ha</a:t>
            </a:r>
            <a:r>
              <a:rPr lang="en-US" sz="2000">
                <a:latin typeface="Open Sans"/>
                <a:ea typeface="Open Sans"/>
                <a:cs typeface="Open Sans"/>
                <a:sym typeface="Open Sans"/>
              </a:rPr>
              <a:t>ve</a:t>
            </a:r>
            <a:r>
              <a:rPr lang="en-US" sz="2000" b="0" i="0" u="none" strike="noStrike" cap="none">
                <a:solidFill>
                  <a:srgbClr val="000000"/>
                </a:solidFill>
                <a:latin typeface="Open Sans"/>
                <a:ea typeface="Open Sans"/>
                <a:cs typeface="Open Sans"/>
                <a:sym typeface="Open Sans"/>
              </a:rPr>
              <a:t> been generated from </a:t>
            </a:r>
            <a:r>
              <a:rPr lang="en-US" sz="2000">
                <a:latin typeface="Open Sans"/>
                <a:ea typeface="Open Sans"/>
                <a:cs typeface="Open Sans"/>
                <a:sym typeface="Open Sans"/>
              </a:rPr>
              <a:t>previous</a:t>
            </a:r>
            <a:r>
              <a:rPr lang="en-US" sz="2000" b="0" i="0" u="none" strike="noStrike" cap="none">
                <a:solidFill>
                  <a:srgbClr val="000000"/>
                </a:solidFill>
                <a:latin typeface="Open Sans"/>
                <a:ea typeface="Open Sans"/>
                <a:cs typeface="Open Sans"/>
                <a:sym typeface="Open San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 tasks</a:t>
            </a:r>
            <a:endParaRPr sz="2000" b="0" i="0" u="none" strike="noStrike" cap="none">
              <a:solidFill>
                <a:srgbClr val="000000"/>
              </a:solidFill>
              <a:latin typeface="Open Sans"/>
              <a:ea typeface="Open Sans"/>
              <a:cs typeface="Open Sans"/>
              <a:sym typeface="Open Sans"/>
            </a:endParaRPr>
          </a:p>
          <a:p>
            <a:pPr marL="457200" marR="0" lvl="0" indent="-355600" algn="l" rtl="0">
              <a:lnSpc>
                <a:spcPct val="150000"/>
              </a:lnSpc>
              <a:spcBef>
                <a:spcPts val="0"/>
              </a:spcBef>
              <a:spcAft>
                <a:spcPts val="0"/>
              </a:spcAft>
              <a:buClr>
                <a:srgbClr val="000000"/>
              </a:buClr>
              <a:buSzPts val="2000"/>
              <a:buFont typeface="Open Sans"/>
              <a:buAutoNum type="arabicPeriod"/>
            </a:pPr>
            <a:r>
              <a:rPr lang="en-US" sz="2000" b="0" i="0" u="none" strike="noStrike" cap="none">
                <a:solidFill>
                  <a:srgbClr val="000000"/>
                </a:solidFill>
                <a:latin typeface="Open Sans"/>
                <a:ea typeface="Open Sans"/>
                <a:cs typeface="Open Sans"/>
                <a:sym typeface="Open Sans"/>
              </a:rPr>
              <a:t>Split the data in train and test</a:t>
            </a:r>
            <a:endParaRPr sz="2000" b="0" i="0" u="none" strike="noStrike" cap="none">
              <a:solidFill>
                <a:srgbClr val="000000"/>
              </a:solidFill>
              <a:latin typeface="Open Sans"/>
              <a:ea typeface="Open Sans"/>
              <a:cs typeface="Open Sans"/>
              <a:sym typeface="Open Sans"/>
            </a:endParaRPr>
          </a:p>
          <a:p>
            <a:pPr marL="457200" marR="0" lvl="0" indent="-355600" algn="l" rtl="0">
              <a:lnSpc>
                <a:spcPct val="150000"/>
              </a:lnSpc>
              <a:spcBef>
                <a:spcPts val="0"/>
              </a:spcBef>
              <a:spcAft>
                <a:spcPts val="0"/>
              </a:spcAft>
              <a:buClr>
                <a:srgbClr val="000000"/>
              </a:buClr>
              <a:buSzPts val="2000"/>
              <a:buFont typeface="Open Sans"/>
              <a:buAutoNum type="arabicPeriod"/>
            </a:pPr>
            <a:r>
              <a:rPr lang="en-US" sz="2000" b="0" i="0" u="none" strike="noStrike" cap="none">
                <a:solidFill>
                  <a:srgbClr val="000000"/>
                </a:solidFill>
                <a:latin typeface="Open Sans"/>
                <a:ea typeface="Open Sans"/>
                <a:cs typeface="Open Sans"/>
                <a:sym typeface="Open Sans"/>
              </a:rPr>
              <a:t>Use predefined inbuilt </a:t>
            </a:r>
            <a:r>
              <a:rPr lang="en-US" sz="2000">
                <a:latin typeface="Open Sans"/>
                <a:ea typeface="Open Sans"/>
                <a:cs typeface="Open Sans"/>
                <a:sym typeface="Open Sans"/>
              </a:rPr>
              <a:t>X</a:t>
            </a:r>
            <a:r>
              <a:rPr lang="en-US" sz="2000" b="0" i="0" u="none" strike="noStrike" cap="none">
                <a:solidFill>
                  <a:srgbClr val="000000"/>
                </a:solidFill>
                <a:latin typeface="Open Sans"/>
                <a:ea typeface="Open Sans"/>
                <a:cs typeface="Open Sans"/>
                <a:sym typeface="Open Sans"/>
              </a:rPr>
              <a:t>gboost model to train in container</a:t>
            </a:r>
            <a:endParaRPr sz="2000" b="0" i="0" u="none" strike="noStrike" cap="none">
              <a:solidFill>
                <a:srgbClr val="000000"/>
              </a:solidFill>
              <a:latin typeface="Open Sans"/>
              <a:ea typeface="Open Sans"/>
              <a:cs typeface="Open Sans"/>
              <a:sym typeface="Open Sans"/>
            </a:endParaRPr>
          </a:p>
          <a:p>
            <a:pPr marL="457200" marR="0" lvl="0" indent="-355600" algn="l" rtl="0">
              <a:lnSpc>
                <a:spcPct val="150000"/>
              </a:lnSpc>
              <a:spcBef>
                <a:spcPts val="0"/>
              </a:spcBef>
              <a:spcAft>
                <a:spcPts val="0"/>
              </a:spcAft>
              <a:buClr>
                <a:srgbClr val="000000"/>
              </a:buClr>
              <a:buSzPts val="2000"/>
              <a:buFont typeface="Open Sans"/>
              <a:buAutoNum type="arabicPeriod"/>
            </a:pPr>
            <a:r>
              <a:rPr lang="en-US" sz="2000" b="0" i="0" u="none" strike="noStrike" cap="none">
                <a:solidFill>
                  <a:srgbClr val="000000"/>
                </a:solidFill>
                <a:latin typeface="Open Sans"/>
                <a:ea typeface="Open Sans"/>
                <a:cs typeface="Open Sans"/>
                <a:sym typeface="Open Sans"/>
              </a:rPr>
              <a:t>Train the model using </a:t>
            </a:r>
            <a:r>
              <a:rPr lang="en-US" sz="2000">
                <a:latin typeface="Open Sans"/>
                <a:ea typeface="Open Sans"/>
                <a:cs typeface="Open Sans"/>
                <a:sym typeface="Open Sans"/>
              </a:rPr>
              <a:t>S</a:t>
            </a:r>
            <a:r>
              <a:rPr lang="en-US" sz="2000" b="0" i="0" u="none" strike="noStrike" cap="none">
                <a:solidFill>
                  <a:srgbClr val="000000"/>
                </a:solidFill>
                <a:latin typeface="Open Sans"/>
                <a:ea typeface="Open Sans"/>
                <a:cs typeface="Open Sans"/>
                <a:sym typeface="Open Sans"/>
              </a:rPr>
              <a:t>age</a:t>
            </a:r>
            <a:r>
              <a:rPr lang="en-US" sz="2000">
                <a:latin typeface="Open Sans"/>
                <a:ea typeface="Open Sans"/>
                <a:cs typeface="Open Sans"/>
                <a:sym typeface="Open Sans"/>
              </a:rPr>
              <a:t>Ma</a:t>
            </a:r>
            <a:r>
              <a:rPr lang="en-US" sz="2000" b="0" i="0" u="none" strike="noStrike" cap="none">
                <a:solidFill>
                  <a:srgbClr val="000000"/>
                </a:solidFill>
                <a:latin typeface="Open Sans"/>
                <a:ea typeface="Open Sans"/>
                <a:cs typeface="Open Sans"/>
                <a:sym typeface="Open Sans"/>
              </a:rPr>
              <a:t>ker estimator</a:t>
            </a:r>
            <a:endParaRPr sz="2000" b="0" i="0" u="none" strike="noStrike" cap="none">
              <a:solidFill>
                <a:srgbClr val="000000"/>
              </a:solidFill>
              <a:latin typeface="Open Sans"/>
              <a:ea typeface="Open Sans"/>
              <a:cs typeface="Open Sans"/>
              <a:sym typeface="Open Sans"/>
            </a:endParaRPr>
          </a:p>
          <a:p>
            <a:pPr marL="457200" marR="0" lvl="0" indent="-355600" algn="l" rtl="0">
              <a:lnSpc>
                <a:spcPct val="150000"/>
              </a:lnSpc>
              <a:spcBef>
                <a:spcPts val="0"/>
              </a:spcBef>
              <a:spcAft>
                <a:spcPts val="0"/>
              </a:spcAft>
              <a:buClr>
                <a:srgbClr val="000000"/>
              </a:buClr>
              <a:buSzPts val="2000"/>
              <a:buFont typeface="Open Sans"/>
              <a:buAutoNum type="arabicPeriod"/>
            </a:pPr>
            <a:r>
              <a:rPr lang="en-US" sz="2000" b="0" i="0" u="none" strike="noStrike" cap="none">
                <a:solidFill>
                  <a:srgbClr val="000000"/>
                </a:solidFill>
                <a:latin typeface="Open Sans"/>
                <a:ea typeface="Open Sans"/>
                <a:cs typeface="Open Sans"/>
                <a:sym typeface="Open Sans"/>
              </a:rPr>
              <a:t>Deploy the model using </a:t>
            </a:r>
            <a:r>
              <a:rPr lang="en-US" sz="2000">
                <a:latin typeface="Open Sans"/>
                <a:ea typeface="Open Sans"/>
                <a:cs typeface="Open Sans"/>
                <a:sym typeface="Open Sans"/>
              </a:rPr>
              <a:t>S</a:t>
            </a:r>
            <a:r>
              <a:rPr lang="en-US" sz="2000" b="0" i="0" u="none" strike="noStrike" cap="none">
                <a:solidFill>
                  <a:srgbClr val="000000"/>
                </a:solidFill>
                <a:latin typeface="Open Sans"/>
                <a:ea typeface="Open Sans"/>
                <a:cs typeface="Open Sans"/>
                <a:sym typeface="Open Sans"/>
              </a:rPr>
              <a:t>age</a:t>
            </a:r>
            <a:r>
              <a:rPr lang="en-US" sz="2000">
                <a:latin typeface="Open Sans"/>
                <a:ea typeface="Open Sans"/>
                <a:cs typeface="Open Sans"/>
                <a:sym typeface="Open Sans"/>
              </a:rPr>
              <a:t>M</a:t>
            </a:r>
            <a:r>
              <a:rPr lang="en-US" sz="2000" b="0" i="0" u="none" strike="noStrike" cap="none">
                <a:solidFill>
                  <a:srgbClr val="000000"/>
                </a:solidFill>
                <a:latin typeface="Open Sans"/>
                <a:ea typeface="Open Sans"/>
                <a:cs typeface="Open Sans"/>
                <a:sym typeface="Open Sans"/>
              </a:rPr>
              <a:t>aker estimator</a:t>
            </a:r>
            <a:endParaRPr sz="2000" b="0" i="0" u="none" strike="noStrike" cap="none">
              <a:solidFill>
                <a:srgbClr val="000000"/>
              </a:solidFill>
              <a:latin typeface="Open Sans"/>
              <a:ea typeface="Open Sans"/>
              <a:cs typeface="Open Sans"/>
              <a:sym typeface="Open Sans"/>
            </a:endParaRPr>
          </a:p>
          <a:p>
            <a:pPr marL="0" marR="0" lvl="0"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Open Sans"/>
              <a:ea typeface="Open Sans"/>
              <a:cs typeface="Open Sans"/>
              <a:sym typeface="Open Sans"/>
            </a:endParaRPr>
          </a:p>
          <a:p>
            <a:pPr marL="0" marR="0" lvl="0"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Open Sans"/>
              <a:ea typeface="Open Sans"/>
              <a:cs typeface="Open Sans"/>
              <a:sym typeface="Open Sans"/>
            </a:endParaRPr>
          </a:p>
          <a:p>
            <a:pPr marL="0" marR="0" lvl="0"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Open Sans"/>
              <a:ea typeface="Open Sans"/>
              <a:cs typeface="Open Sans"/>
              <a:sym typeface="Open Sans"/>
            </a:endParaRPr>
          </a:p>
          <a:p>
            <a:pPr marL="457200" marR="0" lvl="0"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Open Sans"/>
              <a:ea typeface="Open Sans"/>
              <a:cs typeface="Open Sans"/>
              <a:sym typeface="Open Sans"/>
            </a:endParaRPr>
          </a:p>
          <a:p>
            <a:pPr marL="457200" marR="0" lvl="0"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Open Sans"/>
              <a:ea typeface="Open Sans"/>
              <a:cs typeface="Open Sans"/>
              <a:sym typeface="Open Sans"/>
            </a:endParaRPr>
          </a:p>
        </p:txBody>
      </p:sp>
      <p:sp>
        <p:nvSpPr>
          <p:cNvPr id="327" name="Google Shape;327;ga169f38981_1_3"/>
          <p:cNvSpPr/>
          <p:nvPr/>
        </p:nvSpPr>
        <p:spPr>
          <a:xfrm>
            <a:off x="0" y="1363311"/>
            <a:ext cx="5731800" cy="650400"/>
          </a:xfrm>
          <a:prstGeom prst="rect">
            <a:avLst/>
          </a:prstGeom>
          <a:solidFill>
            <a:srgbClr val="FAC36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chemeClr val="lt1"/>
                </a:solidFill>
                <a:latin typeface="Open Sans"/>
                <a:ea typeface="Open Sans"/>
                <a:cs typeface="Open Sans"/>
                <a:sym typeface="Open Sans"/>
              </a:rPr>
              <a:t>Deployment In Sage</a:t>
            </a:r>
            <a:r>
              <a:rPr lang="en-US" sz="2200" b="1">
                <a:solidFill>
                  <a:schemeClr val="lt1"/>
                </a:solidFill>
                <a:latin typeface="Open Sans"/>
                <a:ea typeface="Open Sans"/>
                <a:cs typeface="Open Sans"/>
                <a:sym typeface="Open Sans"/>
              </a:rPr>
              <a:t>M</a:t>
            </a:r>
            <a:r>
              <a:rPr lang="en-US" sz="2200" b="1" i="0" u="none" strike="noStrike" cap="none">
                <a:solidFill>
                  <a:schemeClr val="lt1"/>
                </a:solidFill>
                <a:latin typeface="Open Sans"/>
                <a:ea typeface="Open Sans"/>
                <a:cs typeface="Open Sans"/>
                <a:sym typeface="Open Sans"/>
              </a:rPr>
              <a:t>aker</a:t>
            </a:r>
            <a:endParaRPr sz="2200" b="1" i="0" u="none" strike="noStrike" cap="none">
              <a:solidFill>
                <a:schemeClr val="lt1"/>
              </a:solidFill>
              <a:latin typeface="Open Sans"/>
              <a:ea typeface="Open Sans"/>
              <a:cs typeface="Open Sans"/>
              <a:sym typeface="Open Sans"/>
            </a:endParaRPr>
          </a:p>
        </p:txBody>
      </p:sp>
      <p:sp>
        <p:nvSpPr>
          <p:cNvPr id="328" name="Google Shape;328;ga169f38981_1_3"/>
          <p:cNvSpPr/>
          <p:nvPr/>
        </p:nvSpPr>
        <p:spPr>
          <a:xfrm>
            <a:off x="0" y="4716111"/>
            <a:ext cx="5731800" cy="650400"/>
          </a:xfrm>
          <a:prstGeom prst="rect">
            <a:avLst/>
          </a:prstGeom>
          <a:solidFill>
            <a:srgbClr val="FAC36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chemeClr val="lt1"/>
                </a:solidFill>
                <a:latin typeface="Open Sans"/>
                <a:ea typeface="Open Sans"/>
                <a:cs typeface="Open Sans"/>
                <a:sym typeface="Open Sans"/>
              </a:rPr>
              <a:t>Final Analysis</a:t>
            </a:r>
            <a:endParaRPr sz="2200" b="1" i="0" u="none" strike="noStrike" cap="none">
              <a:solidFill>
                <a:schemeClr val="lt1"/>
              </a:solidFill>
              <a:latin typeface="Open Sans"/>
              <a:ea typeface="Open Sans"/>
              <a:cs typeface="Open Sans"/>
              <a:sym typeface="Open Sans"/>
            </a:endParaRPr>
          </a:p>
        </p:txBody>
      </p:sp>
      <p:sp>
        <p:nvSpPr>
          <p:cNvPr id="329" name="Google Shape;329;ga169f38981_1_3"/>
          <p:cNvSpPr/>
          <p:nvPr/>
        </p:nvSpPr>
        <p:spPr>
          <a:xfrm>
            <a:off x="360950" y="5486550"/>
            <a:ext cx="15045300" cy="3217500"/>
          </a:xfrm>
          <a:prstGeom prst="rect">
            <a:avLst/>
          </a:prstGeom>
          <a:noFill/>
          <a:ln>
            <a:noFill/>
          </a:ln>
        </p:spPr>
        <p:txBody>
          <a:bodyPr spcFirstLastPara="1" wrap="square" lIns="91425" tIns="45700" rIns="91425" bIns="45700" anchor="t" anchorCtr="0">
            <a:noAutofit/>
          </a:bodyPr>
          <a:lstStyle/>
          <a:p>
            <a:pPr marL="457200" marR="0" lvl="0" indent="-355600" algn="l" rtl="0">
              <a:lnSpc>
                <a:spcPct val="150000"/>
              </a:lnSpc>
              <a:spcBef>
                <a:spcPts val="0"/>
              </a:spcBef>
              <a:spcAft>
                <a:spcPts val="0"/>
              </a:spcAft>
              <a:buClr>
                <a:srgbClr val="000000"/>
              </a:buClr>
              <a:buSzPts val="2000"/>
              <a:buFont typeface="Open Sans"/>
              <a:buAutoNum type="arabicPeriod"/>
            </a:pPr>
            <a:r>
              <a:rPr lang="en-US" sz="2000" b="0" i="0" u="none" strike="noStrike" cap="none">
                <a:solidFill>
                  <a:srgbClr val="000000"/>
                </a:solidFill>
                <a:latin typeface="Open Sans"/>
                <a:ea typeface="Open Sans"/>
                <a:cs typeface="Open Sans"/>
                <a:sym typeface="Open Sans"/>
              </a:rPr>
              <a:t>Take any 10 random comments and reviews from the datasets and classify them as neutral, positive, negative, or question</a:t>
            </a:r>
            <a:endParaRPr sz="2000" b="0" i="0" u="none" strike="noStrike" cap="none">
              <a:solidFill>
                <a:srgbClr val="000000"/>
              </a:solidFill>
              <a:latin typeface="Open Sans"/>
              <a:ea typeface="Open Sans"/>
              <a:cs typeface="Open Sans"/>
              <a:sym typeface="Open Sans"/>
            </a:endParaRPr>
          </a:p>
          <a:p>
            <a:pPr marL="457200" marR="0" lvl="0" indent="-355600" algn="l" rtl="0">
              <a:lnSpc>
                <a:spcPct val="150000"/>
              </a:lnSpc>
              <a:spcBef>
                <a:spcPts val="0"/>
              </a:spcBef>
              <a:spcAft>
                <a:spcPts val="0"/>
              </a:spcAft>
              <a:buClr>
                <a:srgbClr val="000000"/>
              </a:buClr>
              <a:buSzPts val="2000"/>
              <a:buFont typeface="Open Sans"/>
              <a:buAutoNum type="arabicPeriod"/>
            </a:pPr>
            <a:r>
              <a:rPr lang="en-US" sz="2000" b="0" i="0" u="none" strike="noStrike" cap="none">
                <a:solidFill>
                  <a:srgbClr val="000000"/>
                </a:solidFill>
                <a:latin typeface="Open Sans"/>
                <a:ea typeface="Open Sans"/>
                <a:cs typeface="Open Sans"/>
                <a:sym typeface="Open Sans"/>
              </a:rPr>
              <a:t>Copy the output in an </a:t>
            </a:r>
            <a:r>
              <a:rPr lang="en-US" sz="2000">
                <a:latin typeface="Open Sans"/>
                <a:ea typeface="Open Sans"/>
                <a:cs typeface="Open Sans"/>
                <a:sym typeface="Open Sans"/>
              </a:rPr>
              <a:t>E</a:t>
            </a:r>
            <a:r>
              <a:rPr lang="en-US" sz="2000" b="0" i="0" u="none" strike="noStrike" cap="none">
                <a:solidFill>
                  <a:srgbClr val="000000"/>
                </a:solidFill>
                <a:latin typeface="Open Sans"/>
                <a:ea typeface="Open Sans"/>
                <a:cs typeface="Open Sans"/>
                <a:sym typeface="Open Sans"/>
              </a:rPr>
              <a:t>xcel sheet for a second report and create an additional column for </a:t>
            </a:r>
            <a:r>
              <a:rPr lang="en-US" sz="2000" b="0" i="1" u="none" strike="noStrike" cap="none">
                <a:solidFill>
                  <a:srgbClr val="000000"/>
                </a:solidFill>
                <a:latin typeface="Open Sans"/>
                <a:ea typeface="Open Sans"/>
                <a:cs typeface="Open Sans"/>
                <a:sym typeface="Open Sans"/>
              </a:rPr>
              <a:t>HumanAnalysis</a:t>
            </a:r>
            <a:endParaRPr sz="2000" b="0" i="1" u="none" strike="noStrike" cap="none">
              <a:solidFill>
                <a:srgbClr val="000000"/>
              </a:solidFill>
              <a:latin typeface="Open Sans"/>
              <a:ea typeface="Open Sans"/>
              <a:cs typeface="Open Sans"/>
              <a:sym typeface="Open Sans"/>
            </a:endParaRPr>
          </a:p>
          <a:p>
            <a:pPr marL="457200" marR="0" lvl="0" indent="-355600" algn="l" rtl="0">
              <a:lnSpc>
                <a:spcPct val="150000"/>
              </a:lnSpc>
              <a:spcBef>
                <a:spcPts val="0"/>
              </a:spcBef>
              <a:spcAft>
                <a:spcPts val="0"/>
              </a:spcAft>
              <a:buClr>
                <a:srgbClr val="000000"/>
              </a:buClr>
              <a:buSzPts val="2000"/>
              <a:buFont typeface="Open Sans"/>
              <a:buAutoNum type="arabicPeriod"/>
            </a:pPr>
            <a:r>
              <a:rPr lang="en-US" sz="2000" b="0" i="0" u="none" strike="noStrike" cap="none">
                <a:solidFill>
                  <a:srgbClr val="000000"/>
                </a:solidFill>
                <a:latin typeface="Open Sans"/>
                <a:ea typeface="Open Sans"/>
                <a:cs typeface="Open Sans"/>
                <a:sym typeface="Open Sans"/>
              </a:rPr>
              <a:t>Analyse the output with your reasoning to check if the prediction is correct or not and update your result (yes/no) in the </a:t>
            </a:r>
            <a:r>
              <a:rPr lang="en-US" sz="2000" b="0" i="1" u="none" strike="noStrike" cap="none">
                <a:solidFill>
                  <a:srgbClr val="000000"/>
                </a:solidFill>
                <a:latin typeface="Open Sans"/>
                <a:ea typeface="Open Sans"/>
                <a:cs typeface="Open Sans"/>
                <a:sym typeface="Open Sans"/>
              </a:rPr>
              <a:t>HumanAnalysis</a:t>
            </a:r>
            <a:r>
              <a:rPr lang="en-US" sz="2000" b="0" i="0" u="none" strike="noStrike" cap="none">
                <a:solidFill>
                  <a:srgbClr val="000000"/>
                </a:solidFill>
                <a:latin typeface="Open Sans"/>
                <a:ea typeface="Open Sans"/>
                <a:cs typeface="Open Sans"/>
                <a:sym typeface="Open Sans"/>
              </a:rPr>
              <a:t> column of the second report</a:t>
            </a:r>
            <a:endParaRPr sz="2000" b="0" i="0" u="none" strike="noStrike" cap="none">
              <a:solidFill>
                <a:srgbClr val="000000"/>
              </a:solidFill>
              <a:latin typeface="Open Sans"/>
              <a:ea typeface="Open Sans"/>
              <a:cs typeface="Open Sans"/>
              <a:sym typeface="Open Sans"/>
            </a:endParaRPr>
          </a:p>
          <a:p>
            <a:pPr marL="457200" marR="0" lvl="0" indent="-355600" algn="l" rtl="0">
              <a:lnSpc>
                <a:spcPct val="150000"/>
              </a:lnSpc>
              <a:spcBef>
                <a:spcPts val="0"/>
              </a:spcBef>
              <a:spcAft>
                <a:spcPts val="0"/>
              </a:spcAft>
              <a:buClr>
                <a:srgbClr val="000000"/>
              </a:buClr>
              <a:buSzPts val="2000"/>
              <a:buFont typeface="Open Sans"/>
              <a:buAutoNum type="arabicPeriod"/>
            </a:pPr>
            <a:r>
              <a:rPr lang="en-US" sz="2000" b="0" i="0" u="none" strike="noStrike" cap="none">
                <a:solidFill>
                  <a:srgbClr val="000000"/>
                </a:solidFill>
                <a:latin typeface="Open Sans"/>
                <a:ea typeface="Open Sans"/>
                <a:cs typeface="Open Sans"/>
                <a:sym typeface="Open Sans"/>
              </a:rPr>
              <a:t>Submit your IPYNB file, exported as HTML, along with your week-3 and week-4 reports in a single zip file for review in the submission section of the project in your LMS</a:t>
            </a:r>
            <a:endParaRPr sz="2000" b="0" i="0" u="none" strike="noStrike" cap="none">
              <a:solidFill>
                <a:srgbClr val="000000"/>
              </a:solidFill>
              <a:latin typeface="Open Sans"/>
              <a:ea typeface="Open Sans"/>
              <a:cs typeface="Open Sans"/>
              <a:sym typeface="Open Sans"/>
            </a:endParaRPr>
          </a:p>
          <a:p>
            <a:pPr marL="0" marR="0" lvl="0"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Open Sans"/>
              <a:ea typeface="Open Sans"/>
              <a:cs typeface="Open Sans"/>
              <a:sym typeface="Open Sans"/>
            </a:endParaRPr>
          </a:p>
          <a:p>
            <a:pPr marL="0" marR="0" lvl="0"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Open Sans"/>
              <a:ea typeface="Open Sans"/>
              <a:cs typeface="Open Sans"/>
              <a:sym typeface="Open Sans"/>
            </a:endParaRPr>
          </a:p>
          <a:p>
            <a:pPr marL="0" marR="0" lvl="0"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Open Sans"/>
              <a:ea typeface="Open Sans"/>
              <a:cs typeface="Open Sans"/>
              <a:sym typeface="Open Sans"/>
            </a:endParaRPr>
          </a:p>
          <a:p>
            <a:pPr marL="457200" marR="0" lvl="0"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Open Sans"/>
              <a:ea typeface="Open Sans"/>
              <a:cs typeface="Open Sans"/>
              <a:sym typeface="Open Sans"/>
            </a:endParaRPr>
          </a:p>
          <a:p>
            <a:pPr marL="457200" marR="0" lvl="0"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
          <p:cNvSpPr txBox="1">
            <a:spLocks noGrp="1"/>
          </p:cNvSpPr>
          <p:nvPr>
            <p:ph type="body" idx="1"/>
          </p:nvPr>
        </p:nvSpPr>
        <p:spPr>
          <a:xfrm>
            <a:off x="8120585" y="4114800"/>
            <a:ext cx="6960049" cy="9144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1000"/>
              </a:spcBef>
              <a:spcAft>
                <a:spcPts val="0"/>
              </a:spcAft>
              <a:buSzPts val="2800"/>
              <a:buFont typeface="Arial"/>
              <a:buNone/>
            </a:pPr>
            <a:r>
              <a:rPr lang="en-US"/>
              <a:t>Project 1: EdTech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
          <p:cNvSpPr txBox="1">
            <a:spLocks noGrp="1"/>
          </p:cNvSpPr>
          <p:nvPr>
            <p:ph type="title"/>
          </p:nvPr>
        </p:nvSpPr>
        <p:spPr>
          <a:xfrm>
            <a:off x="3078" y="249337"/>
            <a:ext cx="16257900" cy="6651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Problem Statement</a:t>
            </a:r>
            <a:endParaRPr/>
          </a:p>
        </p:txBody>
      </p:sp>
      <p:pic>
        <p:nvPicPr>
          <p:cNvPr id="259" name="Google Shape;259;p3"/>
          <p:cNvPicPr preferRelativeResize="0"/>
          <p:nvPr/>
        </p:nvPicPr>
        <p:blipFill rotWithShape="1">
          <a:blip r:embed="rId3">
            <a:alphaModFix/>
          </a:blip>
          <a:srcRect/>
          <a:stretch/>
        </p:blipFill>
        <p:spPr>
          <a:xfrm>
            <a:off x="6104374" y="632945"/>
            <a:ext cx="4008853" cy="444382"/>
          </a:xfrm>
          <a:prstGeom prst="rect">
            <a:avLst/>
          </a:prstGeom>
          <a:noFill/>
          <a:ln>
            <a:noFill/>
          </a:ln>
        </p:spPr>
      </p:pic>
      <p:sp>
        <p:nvSpPr>
          <p:cNvPr id="260" name="Google Shape;260;p3"/>
          <p:cNvSpPr/>
          <p:nvPr/>
        </p:nvSpPr>
        <p:spPr>
          <a:xfrm>
            <a:off x="2812505" y="2476005"/>
            <a:ext cx="10353912" cy="3291745"/>
          </a:xfrm>
          <a:prstGeom prst="roundRect">
            <a:avLst>
              <a:gd name="adj" fmla="val 16667"/>
            </a:avLst>
          </a:prstGeom>
          <a:solidFill>
            <a:srgbClr val="2F5496"/>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Open Sans"/>
                <a:ea typeface="Open Sans"/>
                <a:cs typeface="Open Sans"/>
                <a:sym typeface="Open Sans"/>
              </a:rPr>
              <a:t>Simplilearn would like to assess the quality of E-Learning videos freely available on YouTube. This would give them ideas on preparing their video content, which is more engaging with the students. They have chosen handpicked playlists corresponding to various Computer Science Subjects from an NPTEL channel as a pilot study. Videos will be assessed on various fronts like instructor presence in the video, body language, use of blackboard, use of slides, etc.</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
          <p:cNvSpPr txBox="1">
            <a:spLocks noGrp="1"/>
          </p:cNvSpPr>
          <p:nvPr>
            <p:ph type="title"/>
          </p:nvPr>
        </p:nvSpPr>
        <p:spPr>
          <a:xfrm>
            <a:off x="3078" y="249337"/>
            <a:ext cx="16258032" cy="66504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Dataset Details</a:t>
            </a:r>
            <a:endParaRPr/>
          </a:p>
        </p:txBody>
      </p:sp>
      <p:pic>
        <p:nvPicPr>
          <p:cNvPr id="266" name="Google Shape;266;p4"/>
          <p:cNvPicPr preferRelativeResize="0"/>
          <p:nvPr/>
        </p:nvPicPr>
        <p:blipFill rotWithShape="1">
          <a:blip r:embed="rId3">
            <a:alphaModFix/>
          </a:blip>
          <a:srcRect/>
          <a:stretch/>
        </p:blipFill>
        <p:spPr>
          <a:xfrm>
            <a:off x="6104374" y="632945"/>
            <a:ext cx="4008853" cy="444382"/>
          </a:xfrm>
          <a:prstGeom prst="rect">
            <a:avLst/>
          </a:prstGeom>
          <a:noFill/>
          <a:ln>
            <a:noFill/>
          </a:ln>
        </p:spPr>
      </p:pic>
      <p:sp>
        <p:nvSpPr>
          <p:cNvPr id="267" name="Google Shape;267;p4"/>
          <p:cNvSpPr/>
          <p:nvPr/>
        </p:nvSpPr>
        <p:spPr>
          <a:xfrm>
            <a:off x="2812500" y="2476000"/>
            <a:ext cx="10353900" cy="2985600"/>
          </a:xfrm>
          <a:prstGeom prst="roundRect">
            <a:avLst>
              <a:gd name="adj" fmla="val 16667"/>
            </a:avLst>
          </a:prstGeom>
          <a:solidFill>
            <a:srgbClr val="2F549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lt1"/>
                </a:solidFill>
                <a:latin typeface="Open Sans"/>
                <a:ea typeface="Open Sans"/>
                <a:cs typeface="Open Sans"/>
                <a:sym typeface="Open Sans"/>
              </a:rPr>
              <a:t>Input Dataset:</a:t>
            </a:r>
            <a:endParaRPr sz="2000" b="1" i="0" u="none" strike="noStrike" cap="none">
              <a:solidFill>
                <a:schemeClr val="lt1"/>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lt1"/>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Open Sans"/>
                <a:ea typeface="Open Sans"/>
                <a:cs typeface="Open Sans"/>
                <a:sym typeface="Open Sans"/>
              </a:rPr>
              <a:t>The input dataset consists of five folders, each folder contain one MP4 video and metadata related to the relevant video.</a:t>
            </a:r>
            <a:endParaRPr sz="2000" b="0" i="0" u="none" strike="noStrike" cap="none">
              <a:solidFill>
                <a:schemeClr val="lt1"/>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c107e0e6a7_1_12"/>
          <p:cNvSpPr txBox="1">
            <a:spLocks noGrp="1"/>
          </p:cNvSpPr>
          <p:nvPr>
            <p:ph type="title"/>
          </p:nvPr>
        </p:nvSpPr>
        <p:spPr>
          <a:xfrm>
            <a:off x="3078" y="249337"/>
            <a:ext cx="16257900" cy="6651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Data Dictionary</a:t>
            </a:r>
            <a:endParaRPr/>
          </a:p>
        </p:txBody>
      </p:sp>
      <p:pic>
        <p:nvPicPr>
          <p:cNvPr id="273" name="Google Shape;273;gc107e0e6a7_1_12"/>
          <p:cNvPicPr preferRelativeResize="0"/>
          <p:nvPr/>
        </p:nvPicPr>
        <p:blipFill rotWithShape="1">
          <a:blip r:embed="rId3">
            <a:alphaModFix/>
          </a:blip>
          <a:srcRect/>
          <a:stretch/>
        </p:blipFill>
        <p:spPr>
          <a:xfrm>
            <a:off x="6256775" y="632950"/>
            <a:ext cx="3719900" cy="412350"/>
          </a:xfrm>
          <a:prstGeom prst="rect">
            <a:avLst/>
          </a:prstGeom>
          <a:noFill/>
          <a:ln>
            <a:noFill/>
          </a:ln>
        </p:spPr>
      </p:pic>
      <p:sp>
        <p:nvSpPr>
          <p:cNvPr id="274" name="Google Shape;274;gc107e0e6a7_1_12"/>
          <p:cNvSpPr/>
          <p:nvPr/>
        </p:nvSpPr>
        <p:spPr>
          <a:xfrm>
            <a:off x="838475" y="1295550"/>
            <a:ext cx="14465100" cy="5427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Refer the below table for the description of the </a:t>
            </a:r>
            <a:r>
              <a:rPr lang="en-US" sz="2000" b="1" i="0" u="none" strike="noStrike" cap="none">
                <a:solidFill>
                  <a:srgbClr val="000000"/>
                </a:solidFill>
                <a:latin typeface="Open Sans"/>
                <a:ea typeface="Open Sans"/>
                <a:cs typeface="Open Sans"/>
                <a:sym typeface="Open Sans"/>
              </a:rPr>
              <a:t>metadata2.csv</a:t>
            </a:r>
            <a:r>
              <a:rPr lang="en-US" sz="2000" b="0" i="0" u="none" strike="noStrike" cap="none">
                <a:solidFill>
                  <a:srgbClr val="000000"/>
                </a:solidFill>
                <a:latin typeface="Open Sans"/>
                <a:ea typeface="Open Sans"/>
                <a:cs typeface="Open Sans"/>
                <a:sym typeface="Open Sans"/>
              </a:rPr>
              <a:t> file: </a:t>
            </a:r>
            <a:endParaRPr sz="2000" b="0" i="0" u="none" strike="noStrike" cap="none">
              <a:solidFill>
                <a:srgbClr val="000000"/>
              </a:solidFill>
              <a:latin typeface="Open Sans"/>
              <a:ea typeface="Open Sans"/>
              <a:cs typeface="Open Sans"/>
              <a:sym typeface="Open Sans"/>
            </a:endParaRPr>
          </a:p>
          <a:p>
            <a:pPr marL="457200" marR="0" lvl="0"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Open Sans"/>
              <a:ea typeface="Open Sans"/>
              <a:cs typeface="Open Sans"/>
              <a:sym typeface="Open Sans"/>
            </a:endParaRPr>
          </a:p>
        </p:txBody>
      </p:sp>
      <p:graphicFrame>
        <p:nvGraphicFramePr>
          <p:cNvPr id="275" name="Google Shape;275;gc107e0e6a7_1_12"/>
          <p:cNvGraphicFramePr/>
          <p:nvPr/>
        </p:nvGraphicFramePr>
        <p:xfrm>
          <a:off x="952500" y="1905000"/>
          <a:ext cx="14351000" cy="1950600"/>
        </p:xfrm>
        <a:graphic>
          <a:graphicData uri="http://schemas.openxmlformats.org/drawingml/2006/table">
            <a:tbl>
              <a:tblPr>
                <a:noFill/>
                <a:tableStyleId>{73DA0765-A92E-46FF-8A51-C200E3BA0FFC}</a:tableStyleId>
              </a:tblPr>
              <a:tblGrid>
                <a:gridCol w="2840800"/>
                <a:gridCol w="11510200"/>
              </a:tblGrid>
              <a:tr h="381000">
                <a:tc>
                  <a:txBody>
                    <a:bodyPr/>
                    <a:lstStyle/>
                    <a:p>
                      <a:pPr marL="0" marR="0" lvl="0" indent="0" algn="l" rtl="0">
                        <a:lnSpc>
                          <a:spcPct val="100000"/>
                        </a:lnSpc>
                        <a:spcBef>
                          <a:spcPts val="0"/>
                        </a:spcBef>
                        <a:spcAft>
                          <a:spcPts val="0"/>
                        </a:spcAft>
                        <a:buClr>
                          <a:srgbClr val="000000"/>
                        </a:buClr>
                        <a:buSzPts val="2000"/>
                        <a:buFont typeface="Arial"/>
                        <a:buNone/>
                      </a:pPr>
                      <a:r>
                        <a:rPr lang="en-US" sz="2000" b="1" u="none" strike="noStrike" cap="none">
                          <a:latin typeface="Open Sans"/>
                          <a:ea typeface="Open Sans"/>
                          <a:cs typeface="Open Sans"/>
                          <a:sym typeface="Open Sans"/>
                        </a:rPr>
                        <a:t>Column Name</a:t>
                      </a:r>
                      <a:endParaRPr sz="2000" b="1"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000"/>
                        <a:buFont typeface="Arial"/>
                        <a:buNone/>
                      </a:pPr>
                      <a:r>
                        <a:rPr lang="en-US" sz="2000" b="1" u="none" strike="noStrike" cap="none">
                          <a:latin typeface="Open Sans"/>
                          <a:ea typeface="Open Sans"/>
                          <a:cs typeface="Open Sans"/>
                          <a:sym typeface="Open Sans"/>
                        </a:rPr>
                        <a:t>Description</a:t>
                      </a:r>
                      <a:endParaRPr sz="2000" b="1" u="none" strike="noStrike" cap="none">
                        <a:latin typeface="Open Sans"/>
                        <a:ea typeface="Open Sans"/>
                        <a:cs typeface="Open Sans"/>
                        <a:sym typeface="Open Sans"/>
                      </a:endParaRPr>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latin typeface="Open Sans"/>
                          <a:ea typeface="Open Sans"/>
                          <a:cs typeface="Open Sans"/>
                          <a:sym typeface="Open Sans"/>
                        </a:rPr>
                        <a:t>VideoID</a:t>
                      </a:r>
                      <a:endParaRPr sz="20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latin typeface="Open Sans"/>
                          <a:ea typeface="Open Sans"/>
                          <a:cs typeface="Open Sans"/>
                          <a:sym typeface="Open Sans"/>
                        </a:rPr>
                        <a:t>A unique </a:t>
                      </a:r>
                      <a:r>
                        <a:rPr lang="en-US" sz="2000">
                          <a:latin typeface="Open Sans"/>
                          <a:ea typeface="Open Sans"/>
                          <a:cs typeface="Open Sans"/>
                          <a:sym typeface="Open Sans"/>
                        </a:rPr>
                        <a:t>ID</a:t>
                      </a:r>
                      <a:r>
                        <a:rPr lang="en-US" sz="2000" u="none" strike="noStrike" cap="none">
                          <a:latin typeface="Open Sans"/>
                          <a:ea typeface="Open Sans"/>
                          <a:cs typeface="Open Sans"/>
                          <a:sym typeface="Open Sans"/>
                        </a:rPr>
                        <a:t> assigned to each video on YouTube</a:t>
                      </a:r>
                      <a:endParaRPr sz="2000" u="none" strike="noStrike" cap="none">
                        <a:latin typeface="Open Sans"/>
                        <a:ea typeface="Open Sans"/>
                        <a:cs typeface="Open Sans"/>
                        <a:sym typeface="Open Sans"/>
                      </a:endParaRPr>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latin typeface="Open Sans"/>
                          <a:ea typeface="Open Sans"/>
                          <a:cs typeface="Open Sans"/>
                          <a:sym typeface="Open Sans"/>
                        </a:rPr>
                        <a:t>Play</a:t>
                      </a:r>
                      <a:r>
                        <a:rPr lang="en-US" sz="2000">
                          <a:latin typeface="Open Sans"/>
                          <a:ea typeface="Open Sans"/>
                          <a:cs typeface="Open Sans"/>
                          <a:sym typeface="Open Sans"/>
                        </a:rPr>
                        <a:t>l</a:t>
                      </a:r>
                      <a:r>
                        <a:rPr lang="en-US" sz="2000" u="none" strike="noStrike" cap="none">
                          <a:latin typeface="Open Sans"/>
                          <a:ea typeface="Open Sans"/>
                          <a:cs typeface="Open Sans"/>
                          <a:sym typeface="Open Sans"/>
                        </a:rPr>
                        <a:t>istID</a:t>
                      </a:r>
                      <a:endParaRPr sz="20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latin typeface="Open Sans"/>
                          <a:ea typeface="Open Sans"/>
                          <a:cs typeface="Open Sans"/>
                          <a:sym typeface="Open Sans"/>
                        </a:rPr>
                        <a:t>A unique</a:t>
                      </a:r>
                      <a:r>
                        <a:rPr lang="en-US" sz="2000">
                          <a:latin typeface="Open Sans"/>
                          <a:ea typeface="Open Sans"/>
                          <a:cs typeface="Open Sans"/>
                          <a:sym typeface="Open Sans"/>
                        </a:rPr>
                        <a:t> ID</a:t>
                      </a:r>
                      <a:r>
                        <a:rPr lang="en-US" sz="2000" u="none" strike="noStrike" cap="none">
                          <a:latin typeface="Open Sans"/>
                          <a:ea typeface="Open Sans"/>
                          <a:cs typeface="Open Sans"/>
                          <a:sym typeface="Open Sans"/>
                        </a:rPr>
                        <a:t> assigned to the YouTube </a:t>
                      </a:r>
                      <a:r>
                        <a:rPr lang="en-US" sz="2000">
                          <a:latin typeface="Open Sans"/>
                          <a:ea typeface="Open Sans"/>
                          <a:cs typeface="Open Sans"/>
                          <a:sym typeface="Open Sans"/>
                        </a:rPr>
                        <a:t>p</a:t>
                      </a:r>
                      <a:r>
                        <a:rPr lang="en-US" sz="2000" u="none" strike="noStrike" cap="none">
                          <a:latin typeface="Open Sans"/>
                          <a:ea typeface="Open Sans"/>
                          <a:cs typeface="Open Sans"/>
                          <a:sym typeface="Open Sans"/>
                        </a:rPr>
                        <a:t>laylist in which the video is available</a:t>
                      </a:r>
                      <a:endParaRPr sz="2000" u="none" strike="noStrike" cap="none">
                        <a:latin typeface="Open Sans"/>
                        <a:ea typeface="Open Sans"/>
                        <a:cs typeface="Open Sans"/>
                        <a:sym typeface="Open Sans"/>
                      </a:endParaRPr>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latin typeface="Open Sans"/>
                          <a:ea typeface="Open Sans"/>
                          <a:cs typeface="Open Sans"/>
                          <a:sym typeface="Open Sans"/>
                        </a:rPr>
                        <a:t>Title</a:t>
                      </a:r>
                      <a:endParaRPr sz="20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latin typeface="Open Sans"/>
                          <a:ea typeface="Open Sans"/>
                          <a:cs typeface="Open Sans"/>
                          <a:sym typeface="Open Sans"/>
                        </a:rPr>
                        <a:t>The title of each video on YouTube</a:t>
                      </a:r>
                      <a:endParaRPr sz="2000" u="none" strike="noStrike" cap="none">
                        <a:latin typeface="Open Sans"/>
                        <a:ea typeface="Open Sans"/>
                        <a:cs typeface="Open Sans"/>
                        <a:sym typeface="Open Sans"/>
                      </a:endParaRPr>
                    </a:p>
                  </a:txBody>
                  <a:tcPr marL="91425" marR="91425" marT="91425" marB="91425"/>
                </a:tc>
              </a:tr>
            </a:tbl>
          </a:graphicData>
        </a:graphic>
      </p:graphicFrame>
      <p:sp>
        <p:nvSpPr>
          <p:cNvPr id="276" name="Google Shape;276;gc107e0e6a7_1_12"/>
          <p:cNvSpPr/>
          <p:nvPr/>
        </p:nvSpPr>
        <p:spPr>
          <a:xfrm>
            <a:off x="838475" y="4114950"/>
            <a:ext cx="14465100" cy="5427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Refer the below table for the description of the </a:t>
            </a:r>
            <a:r>
              <a:rPr lang="en-US" sz="2000" b="1" i="0" u="none" strike="noStrike" cap="none">
                <a:solidFill>
                  <a:srgbClr val="000000"/>
                </a:solidFill>
                <a:latin typeface="Open Sans"/>
                <a:ea typeface="Open Sans"/>
                <a:cs typeface="Open Sans"/>
                <a:sym typeface="Open Sans"/>
              </a:rPr>
              <a:t>comments_data.csv</a:t>
            </a:r>
            <a:r>
              <a:rPr lang="en-US" sz="2000" b="0" i="0" u="none" strike="noStrike" cap="none">
                <a:solidFill>
                  <a:srgbClr val="000000"/>
                </a:solidFill>
                <a:latin typeface="Open Sans"/>
                <a:ea typeface="Open Sans"/>
                <a:cs typeface="Open Sans"/>
                <a:sym typeface="Open Sans"/>
              </a:rPr>
              <a:t> file: </a:t>
            </a:r>
            <a:endParaRPr sz="2000" b="0" i="0" u="none" strike="noStrike" cap="none">
              <a:solidFill>
                <a:srgbClr val="000000"/>
              </a:solidFill>
              <a:latin typeface="Open Sans"/>
              <a:ea typeface="Open Sans"/>
              <a:cs typeface="Open Sans"/>
              <a:sym typeface="Open Sans"/>
            </a:endParaRPr>
          </a:p>
          <a:p>
            <a:pPr marL="457200" marR="0" lvl="0"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Open Sans"/>
              <a:ea typeface="Open Sans"/>
              <a:cs typeface="Open Sans"/>
              <a:sym typeface="Open Sans"/>
            </a:endParaRPr>
          </a:p>
        </p:txBody>
      </p:sp>
      <p:graphicFrame>
        <p:nvGraphicFramePr>
          <p:cNvPr id="277" name="Google Shape;277;gc107e0e6a7_1_12"/>
          <p:cNvGraphicFramePr/>
          <p:nvPr/>
        </p:nvGraphicFramePr>
        <p:xfrm>
          <a:off x="952500" y="4762500"/>
          <a:ext cx="14351000" cy="3413550"/>
        </p:xfrm>
        <a:graphic>
          <a:graphicData uri="http://schemas.openxmlformats.org/drawingml/2006/table">
            <a:tbl>
              <a:tblPr>
                <a:noFill/>
                <a:tableStyleId>{73DA0765-A92E-46FF-8A51-C200E3BA0FFC}</a:tableStyleId>
              </a:tblPr>
              <a:tblGrid>
                <a:gridCol w="2840800"/>
                <a:gridCol w="11510200"/>
              </a:tblGrid>
              <a:tr h="381000">
                <a:tc>
                  <a:txBody>
                    <a:bodyPr/>
                    <a:lstStyle/>
                    <a:p>
                      <a:pPr marL="0" marR="0" lvl="0" indent="0" algn="l" rtl="0">
                        <a:lnSpc>
                          <a:spcPct val="100000"/>
                        </a:lnSpc>
                        <a:spcBef>
                          <a:spcPts val="0"/>
                        </a:spcBef>
                        <a:spcAft>
                          <a:spcPts val="0"/>
                        </a:spcAft>
                        <a:buClr>
                          <a:srgbClr val="000000"/>
                        </a:buClr>
                        <a:buSzPts val="2000"/>
                        <a:buFont typeface="Arial"/>
                        <a:buNone/>
                      </a:pPr>
                      <a:r>
                        <a:rPr lang="en-US" sz="2000" b="1" u="none" strike="noStrike" cap="none">
                          <a:latin typeface="Open Sans"/>
                          <a:ea typeface="Open Sans"/>
                          <a:cs typeface="Open Sans"/>
                          <a:sym typeface="Open Sans"/>
                        </a:rPr>
                        <a:t>Column Name</a:t>
                      </a:r>
                      <a:endParaRPr sz="2000" b="1" u="none" strike="noStrike" cap="none">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b="1" u="none" strike="noStrike" cap="none">
                          <a:latin typeface="Open Sans"/>
                          <a:ea typeface="Open Sans"/>
                          <a:cs typeface="Open Sans"/>
                          <a:sym typeface="Open Sans"/>
                        </a:rPr>
                        <a:t>Description</a:t>
                      </a:r>
                      <a:endParaRPr sz="2000" b="1" u="none" strike="noStrike" cap="none">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marR="0" lvl="0" indent="0" algn="l" rtl="0">
                        <a:lnSpc>
                          <a:spcPct val="100000"/>
                        </a:lnSpc>
                        <a:spcBef>
                          <a:spcPts val="0"/>
                        </a:spcBef>
                        <a:spcAft>
                          <a:spcPts val="0"/>
                        </a:spcAft>
                        <a:buClr>
                          <a:srgbClr val="000000"/>
                        </a:buClr>
                        <a:buSzPts val="2000"/>
                        <a:buFont typeface="Arial"/>
                        <a:buNone/>
                      </a:pPr>
                      <a:r>
                        <a:rPr lang="en-US" sz="2000">
                          <a:latin typeface="Open Sans"/>
                          <a:ea typeface="Open Sans"/>
                          <a:cs typeface="Open Sans"/>
                          <a:sym typeface="Open Sans"/>
                        </a:rPr>
                        <a:t>C</a:t>
                      </a:r>
                      <a:r>
                        <a:rPr lang="en-US" sz="2000" u="none" strike="noStrike" cap="none">
                          <a:latin typeface="Open Sans"/>
                          <a:ea typeface="Open Sans"/>
                          <a:cs typeface="Open Sans"/>
                          <a:sym typeface="Open Sans"/>
                        </a:rPr>
                        <a:t>ommentId</a:t>
                      </a:r>
                      <a:endParaRPr sz="2000" u="none" strike="noStrike" cap="none">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latin typeface="Open Sans"/>
                          <a:ea typeface="Open Sans"/>
                          <a:cs typeface="Open Sans"/>
                          <a:sym typeface="Open Sans"/>
                        </a:rPr>
                        <a:t>A unique </a:t>
                      </a:r>
                      <a:r>
                        <a:rPr lang="en-US" sz="2000">
                          <a:latin typeface="Open Sans"/>
                          <a:ea typeface="Open Sans"/>
                          <a:cs typeface="Open Sans"/>
                          <a:sym typeface="Open Sans"/>
                        </a:rPr>
                        <a:t>ID</a:t>
                      </a:r>
                      <a:r>
                        <a:rPr lang="en-US" sz="2000" u="none" strike="noStrike" cap="none">
                          <a:latin typeface="Open Sans"/>
                          <a:ea typeface="Open Sans"/>
                          <a:cs typeface="Open Sans"/>
                          <a:sym typeface="Open Sans"/>
                        </a:rPr>
                        <a:t> assigned to each comment on YouTube</a:t>
                      </a:r>
                      <a:endParaRPr sz="2000" u="none" strike="noStrike" cap="none">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tr>
              <a:tr h="381000">
                <a:tc>
                  <a:txBody>
                    <a:bodyPr/>
                    <a:lstStyle/>
                    <a:p>
                      <a:pPr marL="0" marR="0" lvl="0" indent="0" algn="l" rtl="0">
                        <a:lnSpc>
                          <a:spcPct val="100000"/>
                        </a:lnSpc>
                        <a:spcBef>
                          <a:spcPts val="0"/>
                        </a:spcBef>
                        <a:spcAft>
                          <a:spcPts val="0"/>
                        </a:spcAft>
                        <a:buClr>
                          <a:srgbClr val="000000"/>
                        </a:buClr>
                        <a:buSzPts val="2000"/>
                        <a:buFont typeface="Arial"/>
                        <a:buNone/>
                      </a:pPr>
                      <a:r>
                        <a:rPr lang="en-US" sz="2000">
                          <a:latin typeface="Open Sans"/>
                          <a:ea typeface="Open Sans"/>
                          <a:cs typeface="Open Sans"/>
                          <a:sym typeface="Open Sans"/>
                        </a:rPr>
                        <a:t>C</a:t>
                      </a:r>
                      <a:r>
                        <a:rPr lang="en-US" sz="2000" u="none" strike="noStrike" cap="none">
                          <a:latin typeface="Open Sans"/>
                          <a:ea typeface="Open Sans"/>
                          <a:cs typeface="Open Sans"/>
                          <a:sym typeface="Open Sans"/>
                        </a:rPr>
                        <a:t>ideoId</a:t>
                      </a:r>
                      <a:endParaRPr sz="20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latin typeface="Open Sans"/>
                          <a:ea typeface="Open Sans"/>
                          <a:cs typeface="Open Sans"/>
                          <a:sym typeface="Open Sans"/>
                        </a:rPr>
                        <a:t>A unique </a:t>
                      </a:r>
                      <a:r>
                        <a:rPr lang="en-US" sz="2000">
                          <a:latin typeface="Open Sans"/>
                          <a:ea typeface="Open Sans"/>
                          <a:cs typeface="Open Sans"/>
                          <a:sym typeface="Open Sans"/>
                        </a:rPr>
                        <a:t>ID</a:t>
                      </a:r>
                      <a:r>
                        <a:rPr lang="en-US" sz="2000" u="none" strike="noStrike" cap="none">
                          <a:latin typeface="Open Sans"/>
                          <a:ea typeface="Open Sans"/>
                          <a:cs typeface="Open Sans"/>
                          <a:sym typeface="Open Sans"/>
                        </a:rPr>
                        <a:t> assigned to each video on YouTube</a:t>
                      </a:r>
                      <a:endParaRPr sz="2000" u="none" strike="noStrike" cap="none">
                        <a:latin typeface="Open Sans"/>
                        <a:ea typeface="Open Sans"/>
                        <a:cs typeface="Open Sans"/>
                        <a:sym typeface="Open Sans"/>
                      </a:endParaRPr>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2000"/>
                        <a:buFont typeface="Arial"/>
                        <a:buNone/>
                      </a:pPr>
                      <a:r>
                        <a:rPr lang="en-US" sz="2000">
                          <a:latin typeface="Open Sans"/>
                          <a:ea typeface="Open Sans"/>
                          <a:cs typeface="Open Sans"/>
                          <a:sym typeface="Open Sans"/>
                        </a:rPr>
                        <a:t>C</a:t>
                      </a:r>
                      <a:r>
                        <a:rPr lang="en-US" sz="2000" u="none" strike="noStrike" cap="none">
                          <a:latin typeface="Open Sans"/>
                          <a:ea typeface="Open Sans"/>
                          <a:cs typeface="Open Sans"/>
                          <a:sym typeface="Open Sans"/>
                        </a:rPr>
                        <a:t>omment</a:t>
                      </a:r>
                      <a:endParaRPr sz="20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latin typeface="Open Sans"/>
                          <a:ea typeface="Open Sans"/>
                          <a:cs typeface="Open Sans"/>
                          <a:sym typeface="Open Sans"/>
                        </a:rPr>
                        <a:t>A text posted by </a:t>
                      </a:r>
                      <a:r>
                        <a:rPr lang="en-US" sz="2000">
                          <a:latin typeface="Open Sans"/>
                          <a:ea typeface="Open Sans"/>
                          <a:cs typeface="Open Sans"/>
                          <a:sym typeface="Open Sans"/>
                        </a:rPr>
                        <a:t>a</a:t>
                      </a:r>
                      <a:r>
                        <a:rPr lang="en-US" sz="2000" u="none" strike="noStrike" cap="none">
                          <a:latin typeface="Open Sans"/>
                          <a:ea typeface="Open Sans"/>
                          <a:cs typeface="Open Sans"/>
                          <a:sym typeface="Open Sans"/>
                        </a:rPr>
                        <a:t> user as a comment on YouTube</a:t>
                      </a:r>
                      <a:endParaRPr sz="2000" u="none" strike="noStrike" cap="none">
                        <a:latin typeface="Open Sans"/>
                        <a:ea typeface="Open Sans"/>
                        <a:cs typeface="Open Sans"/>
                        <a:sym typeface="Open Sans"/>
                      </a:endParaRPr>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2000"/>
                        <a:buFont typeface="Arial"/>
                        <a:buNone/>
                      </a:pPr>
                      <a:r>
                        <a:rPr lang="en-US" sz="2000">
                          <a:latin typeface="Open Sans"/>
                          <a:ea typeface="Open Sans"/>
                          <a:cs typeface="Open Sans"/>
                          <a:sym typeface="Open San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C</a:t>
                      </a:r>
                      <a:r>
                        <a:rPr lang="en-US" sz="2000" u="none" strike="noStrike" cap="none">
                          <a:latin typeface="Open Sans"/>
                          <a:ea typeface="Open Sans"/>
                          <a:cs typeface="Open Sans"/>
                          <a:sym typeface="Open San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ommentAuthor</a:t>
                      </a:r>
                      <a:endParaRPr sz="20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latin typeface="Open Sans"/>
                          <a:ea typeface="Open Sans"/>
                          <a:cs typeface="Open Sans"/>
                          <a:sym typeface="Open Sans"/>
                        </a:rPr>
                        <a:t>The username of the author of the specific comment on YouTube</a:t>
                      </a:r>
                      <a:endParaRPr sz="2000" u="none" strike="noStrike" cap="none">
                        <a:latin typeface="Open Sans"/>
                        <a:ea typeface="Open Sans"/>
                        <a:cs typeface="Open Sans"/>
                        <a:sym typeface="Open Sans"/>
                      </a:endParaRPr>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2000"/>
                        <a:buFont typeface="Arial"/>
                        <a:buNone/>
                      </a:pPr>
                      <a:r>
                        <a:rPr lang="en-US" sz="2000">
                          <a:latin typeface="Open Sans"/>
                          <a:ea typeface="Open Sans"/>
                          <a:cs typeface="Open Sans"/>
                          <a:sym typeface="Open San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C</a:t>
                      </a:r>
                      <a:r>
                        <a:rPr lang="en-US" sz="2000" u="none" strike="noStrike" cap="none">
                          <a:latin typeface="Open Sans"/>
                          <a:ea typeface="Open Sans"/>
                          <a:cs typeface="Open Sans"/>
                          <a:sym typeface="Open San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rPr>
                        <a:t>ommentLikesCount</a:t>
                      </a:r>
                      <a:endParaRPr sz="20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latin typeface="Open Sans"/>
                          <a:ea typeface="Open Sans"/>
                          <a:cs typeface="Open Sans"/>
                          <a:sym typeface="Open Sans"/>
                        </a:rPr>
                        <a:t>The number of likes received on </a:t>
                      </a:r>
                      <a:r>
                        <a:rPr lang="en-US" sz="2000">
                          <a:latin typeface="Open Sans"/>
                          <a:ea typeface="Open Sans"/>
                          <a:cs typeface="Open Sans"/>
                          <a:sym typeface="Open Sans"/>
                        </a:rPr>
                        <a:t>a</a:t>
                      </a:r>
                      <a:r>
                        <a:rPr lang="en-US" sz="2000" u="none" strike="noStrike" cap="none">
                          <a:latin typeface="Open Sans"/>
                          <a:ea typeface="Open Sans"/>
                          <a:cs typeface="Open Sans"/>
                          <a:sym typeface="Open Sans"/>
                        </a:rPr>
                        <a:t> specific comment</a:t>
                      </a:r>
                      <a:endParaRPr sz="2000" u="none" strike="noStrike" cap="none">
                        <a:latin typeface="Open Sans"/>
                        <a:ea typeface="Open Sans"/>
                        <a:cs typeface="Open Sans"/>
                        <a:sym typeface="Open Sans"/>
                      </a:endParaRPr>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2000"/>
                        <a:buFont typeface="Arial"/>
                        <a:buNone/>
                      </a:pPr>
                      <a:r>
                        <a:rPr lang="en-US" sz="2000">
                          <a:latin typeface="Open Sans"/>
                          <a:ea typeface="Open Sans"/>
                          <a:cs typeface="Open Sans"/>
                          <a:sym typeface="Open San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C</a:t>
                      </a:r>
                      <a:r>
                        <a:rPr lang="en-US" sz="2000" u="none" strike="noStrike" cap="none">
                          <a:latin typeface="Open Sans"/>
                          <a:ea typeface="Open Sans"/>
                          <a:cs typeface="Open Sans"/>
                          <a:sym typeface="Open San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
                            </a:ext>
                          </a:extLst>
                        </a:rPr>
                        <a:t>ommentTimeStamp</a:t>
                      </a:r>
                      <a:endParaRPr sz="20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latin typeface="Open Sans"/>
                          <a:ea typeface="Open Sans"/>
                          <a:cs typeface="Open Sans"/>
                          <a:sym typeface="Open Sans"/>
                        </a:rPr>
                        <a:t>The timestamp at which the comment was posted on the specific video on YouTube</a:t>
                      </a:r>
                      <a:endParaRPr sz="2000" u="none" strike="noStrike" cap="none">
                        <a:latin typeface="Open Sans"/>
                        <a:ea typeface="Open Sans"/>
                        <a:cs typeface="Open Sans"/>
                        <a:sym typeface="Open Sans"/>
                      </a:endParaRPr>
                    </a:p>
                  </a:txBody>
                  <a:tcPr marL="91425" marR="91425" marT="91425" marB="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gc107e0e6a7_1_24"/>
          <p:cNvSpPr txBox="1">
            <a:spLocks noGrp="1"/>
          </p:cNvSpPr>
          <p:nvPr>
            <p:ph type="title"/>
          </p:nvPr>
        </p:nvSpPr>
        <p:spPr>
          <a:xfrm>
            <a:off x="3078" y="249337"/>
            <a:ext cx="16257900" cy="6651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Data Dictionary</a:t>
            </a:r>
            <a:endParaRPr/>
          </a:p>
        </p:txBody>
      </p:sp>
      <p:pic>
        <p:nvPicPr>
          <p:cNvPr id="283" name="Google Shape;283;gc107e0e6a7_1_24"/>
          <p:cNvPicPr preferRelativeResize="0"/>
          <p:nvPr/>
        </p:nvPicPr>
        <p:blipFill rotWithShape="1">
          <a:blip r:embed="rId3">
            <a:alphaModFix/>
          </a:blip>
          <a:srcRect/>
          <a:stretch/>
        </p:blipFill>
        <p:spPr>
          <a:xfrm>
            <a:off x="6256775" y="632950"/>
            <a:ext cx="3719900" cy="412350"/>
          </a:xfrm>
          <a:prstGeom prst="rect">
            <a:avLst/>
          </a:prstGeom>
          <a:noFill/>
          <a:ln>
            <a:noFill/>
          </a:ln>
        </p:spPr>
      </p:pic>
      <p:sp>
        <p:nvSpPr>
          <p:cNvPr id="284" name="Google Shape;284;gc107e0e6a7_1_24"/>
          <p:cNvSpPr/>
          <p:nvPr/>
        </p:nvSpPr>
        <p:spPr>
          <a:xfrm>
            <a:off x="838475" y="1295550"/>
            <a:ext cx="14465100" cy="5427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Refer the below table for the description of the </a:t>
            </a:r>
            <a:r>
              <a:rPr lang="en-US" sz="2000" b="1" i="0" u="none" strike="noStrike" cap="none">
                <a:solidFill>
                  <a:srgbClr val="000000"/>
                </a:solidFill>
                <a:latin typeface="Open Sans"/>
                <a:ea typeface="Open Sans"/>
                <a:cs typeface="Open Sans"/>
                <a:sym typeface="Open Sans"/>
              </a:rPr>
              <a:t>reply_data.csv</a:t>
            </a:r>
            <a:r>
              <a:rPr lang="en-US" sz="2000" b="0" i="0" u="none" strike="noStrike" cap="none">
                <a:solidFill>
                  <a:srgbClr val="000000"/>
                </a:solidFill>
                <a:latin typeface="Open Sans"/>
                <a:ea typeface="Open Sans"/>
                <a:cs typeface="Open Sans"/>
                <a:sym typeface="Open Sans"/>
              </a:rPr>
              <a:t> file: </a:t>
            </a:r>
            <a:endParaRPr sz="2000" b="0" i="0" u="none" strike="noStrike" cap="none">
              <a:solidFill>
                <a:srgbClr val="000000"/>
              </a:solidFill>
              <a:latin typeface="Open Sans"/>
              <a:ea typeface="Open Sans"/>
              <a:cs typeface="Open Sans"/>
              <a:sym typeface="Open Sans"/>
            </a:endParaRPr>
          </a:p>
          <a:p>
            <a:pPr marL="457200" marR="0" lvl="0"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Open Sans"/>
              <a:ea typeface="Open Sans"/>
              <a:cs typeface="Open Sans"/>
              <a:sym typeface="Open Sans"/>
            </a:endParaRPr>
          </a:p>
        </p:txBody>
      </p:sp>
      <p:graphicFrame>
        <p:nvGraphicFramePr>
          <p:cNvPr id="285" name="Google Shape;285;gc107e0e6a7_1_24"/>
          <p:cNvGraphicFramePr/>
          <p:nvPr/>
        </p:nvGraphicFramePr>
        <p:xfrm>
          <a:off x="952500" y="1905000"/>
          <a:ext cx="14351000" cy="3901200"/>
        </p:xfrm>
        <a:graphic>
          <a:graphicData uri="http://schemas.openxmlformats.org/drawingml/2006/table">
            <a:tbl>
              <a:tblPr>
                <a:noFill/>
                <a:tableStyleId>{73DA0765-A92E-46FF-8A51-C200E3BA0FFC}</a:tableStyleId>
              </a:tblPr>
              <a:tblGrid>
                <a:gridCol w="2824975"/>
                <a:gridCol w="11526025"/>
              </a:tblGrid>
              <a:tr h="381000">
                <a:tc>
                  <a:txBody>
                    <a:bodyPr/>
                    <a:lstStyle/>
                    <a:p>
                      <a:pPr marL="0" marR="0" lvl="0" indent="0" algn="l" rtl="0">
                        <a:lnSpc>
                          <a:spcPct val="100000"/>
                        </a:lnSpc>
                        <a:spcBef>
                          <a:spcPts val="0"/>
                        </a:spcBef>
                        <a:spcAft>
                          <a:spcPts val="0"/>
                        </a:spcAft>
                        <a:buClr>
                          <a:srgbClr val="000000"/>
                        </a:buClr>
                        <a:buSzPts val="2000"/>
                        <a:buFont typeface="Arial"/>
                        <a:buNone/>
                      </a:pPr>
                      <a:r>
                        <a:rPr lang="en-US" sz="2000" b="1" u="none" strike="noStrike" cap="none">
                          <a:latin typeface="Open Sans"/>
                          <a:ea typeface="Open Sans"/>
                          <a:cs typeface="Open Sans"/>
                          <a:sym typeface="Open Sans"/>
                        </a:rPr>
                        <a:t>Column Name</a:t>
                      </a:r>
                      <a:endParaRPr sz="2000" b="1" u="none" strike="noStrike" cap="none">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b="1" u="none" strike="noStrike" cap="none">
                          <a:latin typeface="Open Sans"/>
                          <a:ea typeface="Open Sans"/>
                          <a:cs typeface="Open Sans"/>
                          <a:sym typeface="Open Sans"/>
                        </a:rPr>
                        <a:t>Description</a:t>
                      </a:r>
                      <a:endParaRPr sz="2000" b="1" u="none" strike="noStrike" cap="none">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marR="0" lvl="0" indent="0" algn="l" rtl="0">
                        <a:lnSpc>
                          <a:spcPct val="100000"/>
                        </a:lnSpc>
                        <a:spcBef>
                          <a:spcPts val="0"/>
                        </a:spcBef>
                        <a:spcAft>
                          <a:spcPts val="0"/>
                        </a:spcAft>
                        <a:buClr>
                          <a:srgbClr val="000000"/>
                        </a:buClr>
                        <a:buSzPts val="2000"/>
                        <a:buFont typeface="Arial"/>
                        <a:buNone/>
                      </a:pPr>
                      <a:r>
                        <a:rPr lang="en-US" sz="2000">
                          <a:latin typeface="Open Sans"/>
                          <a:ea typeface="Open Sans"/>
                          <a:cs typeface="Open Sans"/>
                          <a:sym typeface="Open Sans"/>
                        </a:rPr>
                        <a:t>R</a:t>
                      </a:r>
                      <a:r>
                        <a:rPr lang="en-US" sz="2000" u="none" strike="noStrike" cap="none">
                          <a:latin typeface="Open Sans"/>
                          <a:ea typeface="Open Sans"/>
                          <a:cs typeface="Open Sans"/>
                          <a:sym typeface="Open Sans"/>
                        </a:rPr>
                        <a:t>eplyId</a:t>
                      </a:r>
                      <a:endParaRPr sz="2000" u="none" strike="noStrike" cap="none">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latin typeface="Open Sans"/>
                          <a:ea typeface="Open Sans"/>
                          <a:cs typeface="Open Sans"/>
                          <a:sym typeface="Open Sans"/>
                        </a:rPr>
                        <a:t>A unique </a:t>
                      </a:r>
                      <a:r>
                        <a:rPr lang="en-US" sz="2000">
                          <a:latin typeface="Open Sans"/>
                          <a:ea typeface="Open Sans"/>
                          <a:cs typeface="Open Sans"/>
                          <a:sym typeface="Open Sans"/>
                        </a:rPr>
                        <a:t>ID</a:t>
                      </a:r>
                      <a:r>
                        <a:rPr lang="en-US" sz="2000" u="none" strike="noStrike" cap="none">
                          <a:latin typeface="Open Sans"/>
                          <a:ea typeface="Open Sans"/>
                          <a:cs typeface="Open Sans"/>
                          <a:sym typeface="Open Sans"/>
                        </a:rPr>
                        <a:t> assigned to each reply posted for any comment on YouTube</a:t>
                      </a:r>
                      <a:endParaRPr sz="2000" u="none" strike="noStrike" cap="none">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tr>
              <a:tr h="381000">
                <a:tc>
                  <a:txBody>
                    <a:bodyPr/>
                    <a:lstStyle/>
                    <a:p>
                      <a:pPr marL="0" marR="0" lvl="0" indent="0" algn="l" rtl="0">
                        <a:lnSpc>
                          <a:spcPct val="100000"/>
                        </a:lnSpc>
                        <a:spcBef>
                          <a:spcPts val="0"/>
                        </a:spcBef>
                        <a:spcAft>
                          <a:spcPts val="0"/>
                        </a:spcAft>
                        <a:buClr>
                          <a:srgbClr val="000000"/>
                        </a:buClr>
                        <a:buSzPts val="2000"/>
                        <a:buFont typeface="Arial"/>
                        <a:buNone/>
                      </a:pPr>
                      <a:r>
                        <a:rPr lang="en-US" sz="2000">
                          <a:latin typeface="Open Sans"/>
                          <a:ea typeface="Open Sans"/>
                          <a:cs typeface="Open Sans"/>
                          <a:sym typeface="Open Sans"/>
                        </a:rPr>
                        <a:t>V</a:t>
                      </a:r>
                      <a:r>
                        <a:rPr lang="en-US" sz="2000" u="none" strike="noStrike" cap="none">
                          <a:latin typeface="Open Sans"/>
                          <a:ea typeface="Open Sans"/>
                          <a:cs typeface="Open Sans"/>
                          <a:sym typeface="Open Sans"/>
                        </a:rPr>
                        <a:t>ideoId</a:t>
                      </a:r>
                      <a:endParaRPr sz="20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latin typeface="Open Sans"/>
                          <a:ea typeface="Open Sans"/>
                          <a:cs typeface="Open Sans"/>
                          <a:sym typeface="Open Sans"/>
                        </a:rPr>
                        <a:t>A unique </a:t>
                      </a:r>
                      <a:r>
                        <a:rPr lang="en-US" sz="2000">
                          <a:latin typeface="Open Sans"/>
                          <a:ea typeface="Open Sans"/>
                          <a:cs typeface="Open Sans"/>
                          <a:sym typeface="Open Sans"/>
                        </a:rPr>
                        <a:t>ID</a:t>
                      </a:r>
                      <a:r>
                        <a:rPr lang="en-US" sz="2000" u="none" strike="noStrike" cap="none">
                          <a:latin typeface="Open Sans"/>
                          <a:ea typeface="Open Sans"/>
                          <a:cs typeface="Open Sans"/>
                          <a:sym typeface="Open Sans"/>
                        </a:rPr>
                        <a:t> assigned to each video on YouTube</a:t>
                      </a:r>
                      <a:endParaRPr sz="2000" u="none" strike="noStrike" cap="none">
                        <a:latin typeface="Open Sans"/>
                        <a:ea typeface="Open Sans"/>
                        <a:cs typeface="Open Sans"/>
                        <a:sym typeface="Open Sans"/>
                      </a:endParaRPr>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2000"/>
                        <a:buFont typeface="Arial"/>
                        <a:buNone/>
                      </a:pPr>
                      <a:r>
                        <a:rPr lang="en-US" sz="2000">
                          <a:latin typeface="Open Sans"/>
                          <a:ea typeface="Open Sans"/>
                          <a:cs typeface="Open Sans"/>
                          <a:sym typeface="Open Sans"/>
                        </a:rPr>
                        <a:t>P</a:t>
                      </a:r>
                      <a:r>
                        <a:rPr lang="en-US" sz="2000" u="none" strike="noStrike" cap="none">
                          <a:latin typeface="Open Sans"/>
                          <a:ea typeface="Open Sans"/>
                          <a:cs typeface="Open Sans"/>
                          <a:sym typeface="Open Sans"/>
                        </a:rPr>
                        <a:t>arentCommentId</a:t>
                      </a:r>
                      <a:endParaRPr sz="20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latin typeface="Open Sans"/>
                          <a:ea typeface="Open Sans"/>
                          <a:cs typeface="Open Sans"/>
                          <a:sym typeface="Open Sans"/>
                        </a:rPr>
                        <a:t>A unique </a:t>
                      </a:r>
                      <a:r>
                        <a:rPr lang="en-US" sz="2000">
                          <a:latin typeface="Open Sans"/>
                          <a:ea typeface="Open Sans"/>
                          <a:cs typeface="Open Sans"/>
                          <a:sym typeface="Open Sans"/>
                        </a:rPr>
                        <a:t>ID</a:t>
                      </a:r>
                      <a:r>
                        <a:rPr lang="en-US" sz="2000" u="none" strike="noStrike" cap="none">
                          <a:latin typeface="Open Sans"/>
                          <a:ea typeface="Open Sans"/>
                          <a:cs typeface="Open Sans"/>
                          <a:sym typeface="Open Sans"/>
                        </a:rPr>
                        <a:t> assigned to the parent comment on which the reply is posted on YouTube</a:t>
                      </a:r>
                      <a:endParaRPr sz="2000" u="none" strike="noStrike" cap="none">
                        <a:latin typeface="Open Sans"/>
                        <a:ea typeface="Open Sans"/>
                        <a:cs typeface="Open Sans"/>
                        <a:sym typeface="Open Sans"/>
                      </a:endParaRPr>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2000"/>
                        <a:buFont typeface="Arial"/>
                        <a:buNone/>
                      </a:pPr>
                      <a:r>
                        <a:rPr lang="en-US" sz="2000">
                          <a:latin typeface="Open Sans"/>
                          <a:ea typeface="Open Sans"/>
                          <a:cs typeface="Open Sans"/>
                          <a:sym typeface="Open Sans"/>
                        </a:rPr>
                        <a:t>R</a:t>
                      </a:r>
                      <a:r>
                        <a:rPr lang="en-US" sz="2000" u="none" strike="noStrike" cap="none">
                          <a:latin typeface="Open Sans"/>
                          <a:ea typeface="Open Sans"/>
                          <a:cs typeface="Open Sans"/>
                          <a:sym typeface="Open Sans"/>
                        </a:rPr>
                        <a:t>eplyAuthor</a:t>
                      </a:r>
                      <a:endParaRPr sz="20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latin typeface="Open Sans"/>
                          <a:ea typeface="Open Sans"/>
                          <a:cs typeface="Open Sans"/>
                          <a:sym typeface="Open Sans"/>
                        </a:rPr>
                        <a:t>The username of the author of the specific reply on the comment on YouTube</a:t>
                      </a:r>
                      <a:endParaRPr sz="2000" u="none" strike="noStrike" cap="none">
                        <a:latin typeface="Open Sans"/>
                        <a:ea typeface="Open Sans"/>
                        <a:cs typeface="Open Sans"/>
                        <a:sym typeface="Open Sans"/>
                      </a:endParaRPr>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2000"/>
                        <a:buFont typeface="Arial"/>
                        <a:buNone/>
                      </a:pPr>
                      <a:r>
                        <a:rPr lang="en-US" sz="2000">
                          <a:latin typeface="Open Sans"/>
                          <a:ea typeface="Open Sans"/>
                          <a:cs typeface="Open Sans"/>
                          <a:sym typeface="Open Sans"/>
                        </a:rPr>
                        <a:t>R</a:t>
                      </a:r>
                      <a:r>
                        <a:rPr lang="en-US" sz="2000" u="none" strike="noStrike" cap="none">
                          <a:latin typeface="Open Sans"/>
                          <a:ea typeface="Open Sans"/>
                          <a:cs typeface="Open Sans"/>
                          <a:sym typeface="Open Sans"/>
                        </a:rPr>
                        <a:t>eply</a:t>
                      </a:r>
                      <a:endParaRPr sz="20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latin typeface="Open Sans"/>
                          <a:ea typeface="Open Sans"/>
                          <a:cs typeface="Open Sans"/>
                          <a:sym typeface="Open Sans"/>
                        </a:rPr>
                        <a:t>A text posted by the user as a reply to a comment on YouTube</a:t>
                      </a:r>
                      <a:endParaRPr sz="2000" u="none" strike="noStrike" cap="none">
                        <a:latin typeface="Open Sans"/>
                        <a:ea typeface="Open Sans"/>
                        <a:cs typeface="Open Sans"/>
                        <a:sym typeface="Open Sans"/>
                      </a:endParaRPr>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2000"/>
                        <a:buFont typeface="Arial"/>
                        <a:buNone/>
                      </a:pPr>
                      <a:r>
                        <a:rPr lang="en-US" sz="2000">
                          <a:latin typeface="Open Sans"/>
                          <a:ea typeface="Open Sans"/>
                          <a:cs typeface="Open Sans"/>
                          <a:sym typeface="Open Sans"/>
                        </a:rPr>
                        <a:t>R</a:t>
                      </a:r>
                      <a:r>
                        <a:rPr lang="en-US" sz="2000" u="none" strike="noStrike" cap="none">
                          <a:latin typeface="Open Sans"/>
                          <a:ea typeface="Open Sans"/>
                          <a:cs typeface="Open Sans"/>
                          <a:sym typeface="Open Sans"/>
                        </a:rPr>
                        <a:t>eplyTimeStamp</a:t>
                      </a:r>
                      <a:endParaRPr sz="20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latin typeface="Open Sans"/>
                          <a:ea typeface="Open Sans"/>
                          <a:cs typeface="Open Sans"/>
                          <a:sym typeface="Open Sans"/>
                        </a:rPr>
                        <a:t>The timestamp at which the reply was posted for </a:t>
                      </a:r>
                      <a:r>
                        <a:rPr lang="en-US" sz="2000">
                          <a:latin typeface="Open Sans"/>
                          <a:ea typeface="Open Sans"/>
                          <a:cs typeface="Open Sans"/>
                          <a:sym typeface="Open Sans"/>
                        </a:rPr>
                        <a:t>a</a:t>
                      </a:r>
                      <a:r>
                        <a:rPr lang="en-US" sz="2000" u="none" strike="noStrike" cap="none">
                          <a:latin typeface="Open Sans"/>
                          <a:ea typeface="Open Sans"/>
                          <a:cs typeface="Open Sans"/>
                          <a:sym typeface="Open Sans"/>
                        </a:rPr>
                        <a:t> specific comment</a:t>
                      </a:r>
                      <a:endParaRPr sz="2000" u="none" strike="noStrike" cap="none">
                        <a:latin typeface="Open Sans"/>
                        <a:ea typeface="Open Sans"/>
                        <a:cs typeface="Open Sans"/>
                        <a:sym typeface="Open Sans"/>
                      </a:endParaRPr>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2000"/>
                        <a:buFont typeface="Arial"/>
                        <a:buNone/>
                      </a:pPr>
                      <a:r>
                        <a:rPr lang="en-US" sz="2000">
                          <a:latin typeface="Open Sans"/>
                          <a:ea typeface="Open Sans"/>
                          <a:cs typeface="Open Sans"/>
                          <a:sym typeface="Open Sans"/>
                        </a:rPr>
                        <a:t>R</a:t>
                      </a:r>
                      <a:r>
                        <a:rPr lang="en-US" sz="2000" u="none" strike="noStrike" cap="none">
                          <a:latin typeface="Open Sans"/>
                          <a:ea typeface="Open Sans"/>
                          <a:cs typeface="Open Sans"/>
                          <a:sym typeface="Open Sans"/>
                        </a:rPr>
                        <a:t>eply</a:t>
                      </a:r>
                      <a:r>
                        <a:rPr lang="en-US" sz="2000">
                          <a:latin typeface="Open Sans"/>
                          <a:ea typeface="Open Sans"/>
                          <a:cs typeface="Open Sans"/>
                          <a:sym typeface="Open Sans"/>
                        </a:rPr>
                        <a:t>L</a:t>
                      </a:r>
                      <a:r>
                        <a:rPr lang="en-US" sz="2000" u="none" strike="noStrike" cap="none">
                          <a:latin typeface="Open Sans"/>
                          <a:ea typeface="Open Sans"/>
                          <a:cs typeface="Open Sans"/>
                          <a:sym typeface="Open Sans"/>
                        </a:rPr>
                        <a:t>ikesCount</a:t>
                      </a:r>
                      <a:endParaRPr sz="20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latin typeface="Open Sans"/>
                          <a:ea typeface="Open Sans"/>
                          <a:cs typeface="Open Sans"/>
                          <a:sym typeface="Open Sans"/>
                        </a:rPr>
                        <a:t>The number of likes received on </a:t>
                      </a:r>
                      <a:r>
                        <a:rPr lang="en-US" sz="2000">
                          <a:latin typeface="Open Sans"/>
                          <a:ea typeface="Open Sans"/>
                          <a:cs typeface="Open Sans"/>
                          <a:sym typeface="Open Sans"/>
                        </a:rPr>
                        <a:t>a</a:t>
                      </a:r>
                      <a:r>
                        <a:rPr lang="en-US" sz="2000" u="none" strike="noStrike" cap="none">
                          <a:latin typeface="Open Sans"/>
                          <a:ea typeface="Open Sans"/>
                          <a:cs typeface="Open Sans"/>
                          <a:sym typeface="Open Sans"/>
                        </a:rPr>
                        <a:t> specific reply to </a:t>
                      </a:r>
                      <a:r>
                        <a:rPr lang="en-US" sz="2000">
                          <a:latin typeface="Open Sans"/>
                          <a:ea typeface="Open Sans"/>
                          <a:cs typeface="Open Sans"/>
                          <a:sym typeface="Open Sans"/>
                        </a:rPr>
                        <a:t>a</a:t>
                      </a:r>
                      <a:r>
                        <a:rPr lang="en-US" sz="2000" u="none" strike="noStrike" cap="none">
                          <a:latin typeface="Open Sans"/>
                          <a:ea typeface="Open Sans"/>
                          <a:cs typeface="Open Sans"/>
                          <a:sym typeface="Open Sans"/>
                        </a:rPr>
                        <a:t> comment</a:t>
                      </a:r>
                      <a:endParaRPr sz="2000" u="none" strike="noStrike" cap="none">
                        <a:latin typeface="Open Sans"/>
                        <a:ea typeface="Open Sans"/>
                        <a:cs typeface="Open Sans"/>
                        <a:sym typeface="Open Sans"/>
                      </a:endParaRPr>
                    </a:p>
                  </a:txBody>
                  <a:tcPr marL="91425" marR="91425" marT="91425" marB="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5"/>
          <p:cNvSpPr txBox="1">
            <a:spLocks noGrp="1"/>
          </p:cNvSpPr>
          <p:nvPr>
            <p:ph type="title"/>
          </p:nvPr>
        </p:nvSpPr>
        <p:spPr>
          <a:xfrm>
            <a:off x="3078" y="249337"/>
            <a:ext cx="16258032" cy="66504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Project Task: Week 1</a:t>
            </a:r>
            <a:endParaRPr/>
          </a:p>
        </p:txBody>
      </p:sp>
      <p:pic>
        <p:nvPicPr>
          <p:cNvPr id="291" name="Google Shape;291;p5"/>
          <p:cNvPicPr preferRelativeResize="0"/>
          <p:nvPr/>
        </p:nvPicPr>
        <p:blipFill rotWithShape="1">
          <a:blip r:embed="rId3">
            <a:alphaModFix/>
          </a:blip>
          <a:srcRect/>
          <a:stretch/>
        </p:blipFill>
        <p:spPr>
          <a:xfrm>
            <a:off x="6043638" y="632945"/>
            <a:ext cx="4130325" cy="444382"/>
          </a:xfrm>
          <a:prstGeom prst="rect">
            <a:avLst/>
          </a:prstGeom>
          <a:noFill/>
          <a:ln>
            <a:noFill/>
          </a:ln>
        </p:spPr>
      </p:pic>
      <p:sp>
        <p:nvSpPr>
          <p:cNvPr id="292" name="Google Shape;292;p5"/>
          <p:cNvSpPr/>
          <p:nvPr/>
        </p:nvSpPr>
        <p:spPr>
          <a:xfrm>
            <a:off x="360950" y="2286150"/>
            <a:ext cx="15045300" cy="43566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      The first task is to divide the video into keyframes using </a:t>
            </a:r>
            <a:r>
              <a:rPr lang="en-US" sz="2000">
                <a:latin typeface="Open Sans"/>
                <a:ea typeface="Open Sans"/>
                <a:cs typeface="Open Sans"/>
                <a:sym typeface="Open Sans"/>
              </a:rPr>
              <a:t>u</a:t>
            </a:r>
            <a:r>
              <a:rPr lang="en-US" sz="2000" b="0" i="0" u="none" strike="noStrike" cap="none">
                <a:solidFill>
                  <a:srgbClr val="000000"/>
                </a:solidFill>
                <a:latin typeface="Open Sans"/>
                <a:ea typeface="Open Sans"/>
                <a:cs typeface="Open Sans"/>
                <a:sym typeface="Open Sans"/>
              </a:rPr>
              <a:t>niform </a:t>
            </a:r>
            <a:r>
              <a:rPr lang="en-US" sz="2000">
                <a:latin typeface="Open Sans"/>
                <a:ea typeface="Open Sans"/>
                <a:cs typeface="Open Sans"/>
                <a:sym typeface="Open Sans"/>
              </a:rPr>
              <a:t>t</a:t>
            </a:r>
            <a:r>
              <a:rPr lang="en-US" sz="2000" b="0" i="0" u="none" strike="noStrike" cap="none">
                <a:solidFill>
                  <a:srgbClr val="000000"/>
                </a:solidFill>
                <a:latin typeface="Open Sans"/>
                <a:ea typeface="Open Sans"/>
                <a:cs typeface="Open Sans"/>
                <a:sym typeface="Open Sans"/>
              </a:rPr>
              <a:t>ime </a:t>
            </a:r>
            <a:r>
              <a:rPr lang="en-US" sz="2000">
                <a:latin typeface="Open Sans"/>
                <a:ea typeface="Open Sans"/>
                <a:cs typeface="Open Sans"/>
                <a:sym typeface="Open Sans"/>
              </a:rPr>
              <a:t>s</a:t>
            </a:r>
            <a:r>
              <a:rPr lang="en-US" sz="2000" b="0" i="0" u="none" strike="noStrike" cap="none">
                <a:solidFill>
                  <a:srgbClr val="000000"/>
                </a:solidFill>
                <a:latin typeface="Open Sans"/>
                <a:ea typeface="Open Sans"/>
                <a:cs typeface="Open Sans"/>
                <a:sym typeface="Open Sans"/>
              </a:rPr>
              <a:t>ampling followed by clustering.</a:t>
            </a:r>
            <a:endParaRPr sz="2000" b="0" i="0" u="none" strike="noStrike" cap="none">
              <a:solidFill>
                <a:srgbClr val="000000"/>
              </a:solidFill>
              <a:latin typeface="Open Sans"/>
              <a:ea typeface="Open Sans"/>
              <a:cs typeface="Open Sans"/>
              <a:sym typeface="Open Sans"/>
            </a:endParaRPr>
          </a:p>
          <a:p>
            <a:pPr marL="457200" marR="0" lvl="0"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Open Sans"/>
              <a:ea typeface="Open Sans"/>
              <a:cs typeface="Open Sans"/>
              <a:sym typeface="Open Sans"/>
            </a:endParaRPr>
          </a:p>
          <a:p>
            <a:pPr marL="457200" marR="0" lvl="0" indent="-355600" algn="l" rtl="0">
              <a:lnSpc>
                <a:spcPct val="150000"/>
              </a:lnSpc>
              <a:spcBef>
                <a:spcPts val="0"/>
              </a:spcBef>
              <a:spcAft>
                <a:spcPts val="0"/>
              </a:spcAft>
              <a:buClr>
                <a:srgbClr val="000000"/>
              </a:buClr>
              <a:buSzPts val="2000"/>
              <a:buFont typeface="Open Sans"/>
              <a:buAutoNum type="arabicPeriod"/>
            </a:pPr>
            <a:r>
              <a:rPr lang="en-US" sz="2000" b="1" i="0" u="none" strike="noStrike" cap="none">
                <a:solidFill>
                  <a:srgbClr val="000000"/>
                </a:solidFill>
                <a:latin typeface="Open Sans"/>
                <a:ea typeface="Open Sans"/>
                <a:cs typeface="Open Sans"/>
                <a:sym typeface="Open Sans"/>
              </a:rPr>
              <a:t> Uniform Time Sampling</a:t>
            </a:r>
            <a:endParaRPr sz="2000" b="1" i="0" u="none" strike="noStrike" cap="none">
              <a:solidFill>
                <a:srgbClr val="000000"/>
              </a:solidFill>
              <a:latin typeface="Open Sans"/>
              <a:ea typeface="Open Sans"/>
              <a:cs typeface="Open Sans"/>
              <a:sym typeface="Open Sans"/>
            </a:endParaRPr>
          </a:p>
          <a:p>
            <a:pPr marL="457200" marR="0" lvl="0" indent="0" algn="l" rtl="0">
              <a:lnSpc>
                <a:spcPct val="15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Identify a suitable time interval for each video by analyzing each video individually. Divide the video into multiple keyframes of images using th</a:t>
            </a:r>
            <a:r>
              <a:rPr lang="en-US" sz="2000">
                <a:latin typeface="Open Sans"/>
                <a:ea typeface="Open Sans"/>
                <a:cs typeface="Open Sans"/>
                <a:sym typeface="Open Sans"/>
              </a:rPr>
              <a:t>e</a:t>
            </a:r>
            <a:r>
              <a:rPr lang="en-US" sz="2000" b="0" i="0" u="none" strike="noStrike" cap="none">
                <a:solidFill>
                  <a:srgbClr val="000000"/>
                </a:solidFill>
                <a:latin typeface="Open Sans"/>
                <a:ea typeface="Open Sans"/>
                <a:cs typeface="Open Sans"/>
                <a:sym typeface="Open Sans"/>
              </a:rPr>
              <a:t> time interval of </a:t>
            </a:r>
            <a:r>
              <a:rPr lang="en-US" sz="2000">
                <a:latin typeface="Open Sans"/>
                <a:ea typeface="Open Sans"/>
                <a:cs typeface="Open Sans"/>
                <a:sym typeface="Open Sans"/>
              </a:rPr>
              <a:t>one second</a:t>
            </a:r>
            <a:r>
              <a:rPr lang="en-US" sz="2000" b="0" i="0" u="none" strike="noStrike" cap="none">
                <a:solidFill>
                  <a:srgbClr val="000000"/>
                </a:solidFill>
                <a:latin typeface="Open Sans"/>
                <a:ea typeface="Open Sans"/>
                <a:cs typeface="Open Sans"/>
                <a:sym typeface="Open Sans"/>
              </a:rPr>
              <a:t>.</a:t>
            </a:r>
            <a:endParaRPr sz="2000" b="0" i="0" u="none" strike="noStrike" cap="none">
              <a:solidFill>
                <a:srgbClr val="000000"/>
              </a:solidFill>
              <a:latin typeface="Open Sans"/>
              <a:ea typeface="Open Sans"/>
              <a:cs typeface="Open Sans"/>
              <a:sym typeface="Open Sans"/>
            </a:endParaRPr>
          </a:p>
          <a:p>
            <a:pPr marL="457200" marR="0" lvl="0" indent="0" algn="l" rtl="0">
              <a:lnSpc>
                <a:spcPct val="15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E.g., initially take one minute as a time interval and divide the video into key frames taken at </a:t>
            </a:r>
            <a:r>
              <a:rPr lang="en-US" sz="2000">
                <a:latin typeface="Open Sans"/>
                <a:ea typeface="Open Sans"/>
                <a:cs typeface="Open Sans"/>
                <a:sym typeface="Open Sans"/>
              </a:rPr>
              <a:t>one-second</a:t>
            </a:r>
            <a:r>
              <a:rPr lang="en-US" sz="2000" b="0" i="0" u="none" strike="noStrike" cap="none">
                <a:solidFill>
                  <a:srgbClr val="000000"/>
                </a:solidFill>
                <a:latin typeface="Open Sans"/>
                <a:ea typeface="Open Sans"/>
                <a:cs typeface="Open Sans"/>
                <a:sym typeface="Open Sans"/>
              </a:rPr>
              <a:t> gaps for analysis. </a:t>
            </a:r>
            <a:r>
              <a:rPr lang="en-US" sz="2000">
                <a:latin typeface="Open Sans"/>
                <a:ea typeface="Open Sans"/>
                <a:cs typeface="Open Sans"/>
                <a:sym typeface="Open Sans"/>
              </a:rPr>
              <a:t>Y</a:t>
            </a:r>
            <a:r>
              <a:rPr lang="en-US" sz="2000" b="0" i="0" u="none" strike="noStrike" cap="none">
                <a:solidFill>
                  <a:srgbClr val="000000"/>
                </a:solidFill>
                <a:latin typeface="Open Sans"/>
                <a:ea typeface="Open Sans"/>
                <a:cs typeface="Open Sans"/>
                <a:sym typeface="Open Sans"/>
              </a:rPr>
              <a:t>ou can further experiment with other time intervals like 0.5 seconds or 0.25 seconds.</a:t>
            </a:r>
            <a:endParaRPr sz="2000" b="0" i="0" u="none" strike="noStrike" cap="none">
              <a:solidFill>
                <a:srgbClr val="000000"/>
              </a:solidFill>
              <a:latin typeface="Open Sans"/>
              <a:ea typeface="Open Sans"/>
              <a:cs typeface="Open Sans"/>
              <a:sym typeface="Open Sans"/>
            </a:endParaRPr>
          </a:p>
          <a:p>
            <a:pPr marL="457200" marR="0" lvl="0"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Open Sans"/>
              <a:ea typeface="Open Sans"/>
              <a:cs typeface="Open Sans"/>
              <a:sym typeface="Open Sans"/>
            </a:endParaRPr>
          </a:p>
          <a:p>
            <a:pPr marL="457200" marR="0" lvl="0"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Open Sans"/>
              <a:ea typeface="Open Sans"/>
              <a:cs typeface="Open Sans"/>
              <a:sym typeface="Open Sans"/>
            </a:endParaRPr>
          </a:p>
        </p:txBody>
      </p:sp>
      <p:sp>
        <p:nvSpPr>
          <p:cNvPr id="293" name="Google Shape;293;p5"/>
          <p:cNvSpPr/>
          <p:nvPr/>
        </p:nvSpPr>
        <p:spPr>
          <a:xfrm>
            <a:off x="0" y="1363311"/>
            <a:ext cx="5731726" cy="650294"/>
          </a:xfrm>
          <a:prstGeom prst="rect">
            <a:avLst/>
          </a:prstGeom>
          <a:solidFill>
            <a:srgbClr val="FAC36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chemeClr val="lt1"/>
                </a:solidFill>
                <a:latin typeface="Open Sans"/>
                <a:ea typeface="Open Sans"/>
                <a:cs typeface="Open Sans"/>
                <a:sym typeface="Open Sans"/>
              </a:rPr>
              <a:t>Video Segmentation</a:t>
            </a:r>
            <a:endParaRPr sz="2200" b="1" i="0" u="none" strike="noStrike" cap="none">
              <a:solidFill>
                <a:schemeClr val="lt1"/>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6"/>
          <p:cNvSpPr txBox="1">
            <a:spLocks noGrp="1"/>
          </p:cNvSpPr>
          <p:nvPr>
            <p:ph type="title"/>
          </p:nvPr>
        </p:nvSpPr>
        <p:spPr>
          <a:xfrm>
            <a:off x="3078" y="249337"/>
            <a:ext cx="16258032" cy="66504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Project Task: Week 2</a:t>
            </a:r>
            <a:endParaRPr/>
          </a:p>
        </p:txBody>
      </p:sp>
      <p:pic>
        <p:nvPicPr>
          <p:cNvPr id="299" name="Google Shape;299;p6"/>
          <p:cNvPicPr preferRelativeResize="0"/>
          <p:nvPr/>
        </p:nvPicPr>
        <p:blipFill rotWithShape="1">
          <a:blip r:embed="rId3">
            <a:alphaModFix/>
          </a:blip>
          <a:srcRect/>
          <a:stretch/>
        </p:blipFill>
        <p:spPr>
          <a:xfrm>
            <a:off x="6043638" y="632945"/>
            <a:ext cx="4130325" cy="444382"/>
          </a:xfrm>
          <a:prstGeom prst="rect">
            <a:avLst/>
          </a:prstGeom>
          <a:noFill/>
          <a:ln>
            <a:noFill/>
          </a:ln>
        </p:spPr>
      </p:pic>
      <p:sp>
        <p:nvSpPr>
          <p:cNvPr id="300" name="Google Shape;300;p6"/>
          <p:cNvSpPr/>
          <p:nvPr/>
        </p:nvSpPr>
        <p:spPr>
          <a:xfrm>
            <a:off x="140650" y="2462531"/>
            <a:ext cx="15789000" cy="1698900"/>
          </a:xfrm>
          <a:prstGeom prst="rect">
            <a:avLst/>
          </a:prstGeom>
          <a:noFill/>
          <a:ln>
            <a:noFill/>
          </a:ln>
        </p:spPr>
        <p:txBody>
          <a:bodyPr spcFirstLastPara="1" wrap="square" lIns="91425" tIns="45700" rIns="91425" bIns="45700" anchor="t" anchorCtr="0">
            <a:spAutoFit/>
          </a:bodyPr>
          <a:lstStyle/>
          <a:p>
            <a:pPr marL="457200" marR="0" lvl="0" indent="-457200" algn="l" rtl="0">
              <a:lnSpc>
                <a:spcPct val="150000"/>
              </a:lnSpc>
              <a:spcBef>
                <a:spcPts val="0"/>
              </a:spcBef>
              <a:spcAft>
                <a:spcPts val="0"/>
              </a:spcAft>
              <a:buClr>
                <a:srgbClr val="000000"/>
              </a:buClr>
              <a:buSzPts val="2000"/>
              <a:buFont typeface="Arial"/>
              <a:buAutoNum type="arabicPeriod"/>
            </a:pPr>
            <a:r>
              <a:rPr lang="en-US" sz="2000" b="0" i="0" u="none" strike="noStrike" cap="none">
                <a:solidFill>
                  <a:srgbClr val="000000"/>
                </a:solidFill>
                <a:latin typeface="Open Sans"/>
                <a:ea typeface="Open Sans"/>
                <a:cs typeface="Open Sans"/>
                <a:sym typeface="Open Sans"/>
              </a:rPr>
              <a:t>Time: Identify the fraction of the amount of time the </a:t>
            </a:r>
            <a:r>
              <a:rPr lang="en-US" sz="2000">
                <a:latin typeface="Open Sans"/>
                <a:ea typeface="Open Sans"/>
                <a:cs typeface="Open Sans"/>
                <a:sym typeface="Open Sans"/>
              </a:rPr>
              <a:t>i</a:t>
            </a:r>
            <a:r>
              <a:rPr lang="en-US" sz="2000" b="0" i="0" u="none" strike="noStrike" cap="none">
                <a:solidFill>
                  <a:srgbClr val="000000"/>
                </a:solidFill>
                <a:latin typeface="Open Sans"/>
                <a:ea typeface="Open Sans"/>
                <a:cs typeface="Open Sans"/>
                <a:sym typeface="Open Sans"/>
              </a:rPr>
              <a:t>nstructor is </a:t>
            </a:r>
            <a:r>
              <a:rPr lang="en-US" sz="2000" b="0" i="1" u="none" strike="noStrike" cap="none">
                <a:solidFill>
                  <a:srgbClr val="000000"/>
                </a:solidFill>
                <a:latin typeface="Open Sans"/>
                <a:ea typeface="Open Sans"/>
                <a:cs typeface="Open Sans"/>
                <a:sym typeface="Open Sans"/>
              </a:rPr>
              <a:t>visible</a:t>
            </a:r>
            <a:r>
              <a:rPr lang="en-US" sz="2000" b="0" i="0" u="none" strike="noStrike" cap="none">
                <a:solidFill>
                  <a:srgbClr val="000000"/>
                </a:solidFill>
                <a:latin typeface="Open Sans"/>
                <a:ea typeface="Open Sans"/>
                <a:cs typeface="Open Sans"/>
                <a:sym typeface="Open Sans"/>
              </a:rPr>
              <a:t> over t</a:t>
            </a:r>
            <a:r>
              <a:rPr lang="en-US" sz="2000">
                <a:latin typeface="Open Sans"/>
                <a:ea typeface="Open Sans"/>
                <a:cs typeface="Open Sans"/>
                <a:sym typeface="Open Sans"/>
              </a:rPr>
              <a:t>he </a:t>
            </a:r>
            <a:r>
              <a:rPr lang="en-US" sz="2000" b="0" i="0" u="none" strike="noStrike" cap="none">
                <a:solidFill>
                  <a:srgbClr val="000000"/>
                </a:solidFill>
                <a:latin typeface="Open Sans"/>
                <a:ea typeface="Open Sans"/>
                <a:cs typeface="Open Sans"/>
                <a:sym typeface="Open Sans"/>
              </a:rPr>
              <a:t>total video length</a:t>
            </a:r>
            <a:r>
              <a:rPr lang="en-US" sz="2000">
                <a:latin typeface="Open Sans"/>
                <a:ea typeface="Open Sans"/>
                <a:cs typeface="Open Sans"/>
                <a:sym typeface="Open Sans"/>
              </a:rPr>
              <a:t> and </a:t>
            </a:r>
            <a:r>
              <a:rPr lang="en-US" sz="2000" b="0" i="0" u="none" strike="noStrike" cap="none">
                <a:solidFill>
                  <a:srgbClr val="000000"/>
                </a:solidFill>
                <a:latin typeface="Open Sans"/>
                <a:ea typeface="Open Sans"/>
                <a:cs typeface="Open Sans"/>
                <a:sym typeface="Open Sans"/>
              </a:rPr>
              <a:t>whether the instructor is present in the whole screen or a part of the video frame (PIP)</a:t>
            </a:r>
            <a:endParaRPr sz="2000" b="0" i="0" u="none" strike="noStrike" cap="none">
              <a:solidFill>
                <a:srgbClr val="000000"/>
              </a:solidFill>
              <a:latin typeface="Open Sans"/>
              <a:ea typeface="Open Sans"/>
              <a:cs typeface="Open Sans"/>
              <a:sym typeface="Open Sans"/>
            </a:endParaRPr>
          </a:p>
          <a:p>
            <a:pPr marL="457200" marR="0" lvl="0" indent="-457200" algn="l" rtl="0">
              <a:lnSpc>
                <a:spcPct val="150000"/>
              </a:lnSpc>
              <a:spcBef>
                <a:spcPts val="0"/>
              </a:spcBef>
              <a:spcAft>
                <a:spcPts val="0"/>
              </a:spcAft>
              <a:buClr>
                <a:srgbClr val="000000"/>
              </a:buClr>
              <a:buSzPts val="2000"/>
              <a:buFont typeface="Arial"/>
              <a:buAutoNum type="arabicPeriod"/>
            </a:pPr>
            <a:r>
              <a:rPr lang="en-US" sz="2000" b="0" i="0" u="none" strike="noStrike" cap="none">
                <a:solidFill>
                  <a:srgbClr val="000000"/>
                </a:solidFill>
                <a:latin typeface="Open Sans"/>
                <a:ea typeface="Open Sans"/>
                <a:cs typeface="Open Sans"/>
                <a:sym typeface="Open Sans"/>
              </a:rPr>
              <a:t>Interaction of </a:t>
            </a:r>
            <a:r>
              <a:rPr lang="en-US" sz="2000">
                <a:latin typeface="Open Sans"/>
                <a:ea typeface="Open Sans"/>
                <a:cs typeface="Open Sans"/>
                <a:sym typeface="Open Sans"/>
              </a:rPr>
              <a:t>i</a:t>
            </a:r>
            <a:r>
              <a:rPr lang="en-US" sz="2000" b="0" i="0" u="none" strike="noStrike" cap="none">
                <a:solidFill>
                  <a:srgbClr val="000000"/>
                </a:solidFill>
                <a:latin typeface="Open Sans"/>
                <a:ea typeface="Open Sans"/>
                <a:cs typeface="Open Sans"/>
                <a:sym typeface="Open Sans"/>
              </a:rPr>
              <a:t>nstructor: Identify body movements (e.g., full-body, face, hands, etc.)</a:t>
            </a:r>
            <a:endParaRPr sz="2000" b="0" i="0" u="none" strike="noStrike" cap="none">
              <a:solidFill>
                <a:srgbClr val="000000"/>
              </a:solidFill>
              <a:latin typeface="Open Sans"/>
              <a:ea typeface="Open Sans"/>
              <a:cs typeface="Open Sans"/>
              <a:sym typeface="Open Sans"/>
            </a:endParaRPr>
          </a:p>
          <a:p>
            <a:pPr marL="457200" marR="0" lvl="0"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Open Sans"/>
              <a:ea typeface="Open Sans"/>
              <a:cs typeface="Open Sans"/>
              <a:sym typeface="Open Sans"/>
            </a:endParaRPr>
          </a:p>
        </p:txBody>
      </p:sp>
      <p:sp>
        <p:nvSpPr>
          <p:cNvPr id="301" name="Google Shape;301;p6"/>
          <p:cNvSpPr/>
          <p:nvPr/>
        </p:nvSpPr>
        <p:spPr>
          <a:xfrm>
            <a:off x="0" y="1363300"/>
            <a:ext cx="5828700" cy="650400"/>
          </a:xfrm>
          <a:prstGeom prst="rect">
            <a:avLst/>
          </a:prstGeom>
          <a:solidFill>
            <a:srgbClr val="FAC36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chemeClr val="lt1"/>
                </a:solidFill>
                <a:latin typeface="Open Sans"/>
                <a:ea typeface="Open Sans"/>
                <a:cs typeface="Open Sans"/>
                <a:sym typeface="Open Sans"/>
              </a:rPr>
              <a:t>Assessment of Instructor Presence and Interaction:</a:t>
            </a:r>
            <a:endParaRPr sz="2200" b="1" i="0" u="none" strike="noStrike" cap="none">
              <a:solidFill>
                <a:schemeClr val="lt1"/>
              </a:solidFill>
              <a:latin typeface="Open Sans"/>
              <a:ea typeface="Open Sans"/>
              <a:cs typeface="Open Sans"/>
              <a:sym typeface="Open Sans"/>
            </a:endParaRPr>
          </a:p>
        </p:txBody>
      </p:sp>
      <p:sp>
        <p:nvSpPr>
          <p:cNvPr id="302" name="Google Shape;302;p6"/>
          <p:cNvSpPr/>
          <p:nvPr/>
        </p:nvSpPr>
        <p:spPr>
          <a:xfrm>
            <a:off x="0" y="4765925"/>
            <a:ext cx="5828700" cy="650400"/>
          </a:xfrm>
          <a:prstGeom prst="rect">
            <a:avLst/>
          </a:prstGeom>
          <a:solidFill>
            <a:srgbClr val="FAC36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chemeClr val="lt1"/>
                </a:solidFill>
                <a:latin typeface="Open Sans"/>
                <a:ea typeface="Open Sans"/>
                <a:cs typeface="Open Sans"/>
                <a:sym typeface="Open Sans"/>
              </a:rPr>
              <a:t>Assessment of </a:t>
            </a:r>
            <a:r>
              <a:rPr lang="en-US" sz="2200" b="1">
                <a:solidFill>
                  <a:schemeClr val="lt1"/>
                </a:solidFill>
                <a:latin typeface="Open Sans"/>
                <a:ea typeface="Open Sans"/>
                <a:cs typeface="Open Sans"/>
                <a:sym typeface="Open Sans"/>
              </a:rPr>
              <a:t>U</a:t>
            </a:r>
            <a:r>
              <a:rPr lang="en-US" sz="2200" b="1" i="0" u="none" strike="noStrike" cap="none">
                <a:solidFill>
                  <a:schemeClr val="lt1"/>
                </a:solidFill>
                <a:latin typeface="Open Sans"/>
                <a:ea typeface="Open Sans"/>
                <a:cs typeface="Open Sans"/>
                <a:sym typeface="Open Sans"/>
              </a:rPr>
              <a:t>se of </a:t>
            </a:r>
            <a:r>
              <a:rPr lang="en-US" sz="2200" b="1">
                <a:solidFill>
                  <a:schemeClr val="lt1"/>
                </a:solidFill>
                <a:latin typeface="Open Sans"/>
                <a:ea typeface="Open Sans"/>
                <a:cs typeface="Open Sans"/>
                <a:sym typeface="Open Sans"/>
              </a:rPr>
              <a:t>B</a:t>
            </a:r>
            <a:r>
              <a:rPr lang="en-US" sz="2200" b="1" i="0" u="none" strike="noStrike" cap="none">
                <a:solidFill>
                  <a:schemeClr val="lt1"/>
                </a:solidFill>
                <a:latin typeface="Open Sans"/>
                <a:ea typeface="Open Sans"/>
                <a:cs typeface="Open Sans"/>
                <a:sym typeface="Open Sans"/>
              </a:rPr>
              <a:t>lackboard</a:t>
            </a:r>
            <a:r>
              <a:rPr lang="en-US" sz="2200" b="1">
                <a:solidFill>
                  <a:schemeClr val="lt1"/>
                </a:solidFill>
                <a:latin typeface="Open Sans"/>
                <a:ea typeface="Open Sans"/>
                <a:cs typeface="Open Sans"/>
                <a:sym typeface="Open Sans"/>
              </a:rPr>
              <a:t> and</a:t>
            </a:r>
            <a:r>
              <a:rPr lang="en-US" sz="2200" b="1" i="0" u="none" strike="noStrike" cap="none">
                <a:solidFill>
                  <a:schemeClr val="lt1"/>
                </a:solidFill>
                <a:latin typeface="Open Sans"/>
                <a:ea typeface="Open Sans"/>
                <a:cs typeface="Open Sans"/>
                <a:sym typeface="Open Sans"/>
              </a:rPr>
              <a:t> </a:t>
            </a:r>
            <a:r>
              <a:rPr lang="en-US" sz="2200" b="1">
                <a:solidFill>
                  <a:schemeClr val="lt1"/>
                </a:solidFill>
                <a:latin typeface="Open Sans"/>
                <a:ea typeface="Open Sans"/>
                <a:cs typeface="Open Sans"/>
                <a:sym typeface="Open Sans"/>
              </a:rPr>
              <a:t>S</a:t>
            </a:r>
            <a:r>
              <a:rPr lang="en-US" sz="2200" b="1" i="0" u="none" strike="noStrike" cap="none">
                <a:solidFill>
                  <a:schemeClr val="lt1"/>
                </a:solidFill>
                <a:latin typeface="Open Sans"/>
                <a:ea typeface="Open Sans"/>
                <a:cs typeface="Open Sans"/>
                <a:sym typeface="Open Sans"/>
              </a:rPr>
              <a:t>lides:</a:t>
            </a:r>
            <a:endParaRPr sz="2200" b="1" i="0" u="none" strike="noStrike" cap="none">
              <a:solidFill>
                <a:schemeClr val="lt1"/>
              </a:solidFill>
              <a:latin typeface="Open Sans"/>
              <a:ea typeface="Open Sans"/>
              <a:cs typeface="Open Sans"/>
              <a:sym typeface="Open Sans"/>
            </a:endParaRPr>
          </a:p>
        </p:txBody>
      </p:sp>
      <p:sp>
        <p:nvSpPr>
          <p:cNvPr id="303" name="Google Shape;303;p6"/>
          <p:cNvSpPr/>
          <p:nvPr/>
        </p:nvSpPr>
        <p:spPr>
          <a:xfrm>
            <a:off x="237588" y="5930181"/>
            <a:ext cx="15789000" cy="1698900"/>
          </a:xfrm>
          <a:prstGeom prst="rect">
            <a:avLst/>
          </a:prstGeom>
          <a:noFill/>
          <a:ln>
            <a:noFill/>
          </a:ln>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000000"/>
              </a:buClr>
              <a:buSzPts val="2000"/>
              <a:buFont typeface="Arial"/>
              <a:buAutoNum type="arabicPeriod"/>
            </a:pPr>
            <a:r>
              <a:rPr lang="en-US" sz="2000" b="0" i="0" u="none" strike="noStrike" cap="none">
                <a:solidFill>
                  <a:srgbClr val="000000"/>
                </a:solidFill>
                <a:latin typeface="Open Sans"/>
                <a:ea typeface="Open Sans"/>
                <a:cs typeface="Open Sans"/>
                <a:sym typeface="Open Sans"/>
              </a:rPr>
              <a:t>Identify whether the instructor has used blackboard</a:t>
            </a:r>
            <a:r>
              <a:rPr lang="en-US" sz="2000">
                <a:latin typeface="Open Sans"/>
                <a:ea typeface="Open Sans"/>
                <a:cs typeface="Open Sans"/>
                <a:sym typeface="Open Sans"/>
              </a:rPr>
              <a:t>,</a:t>
            </a:r>
            <a:r>
              <a:rPr lang="en-US" sz="2000" b="0" i="0" u="none" strike="noStrike" cap="none">
                <a:solidFill>
                  <a:srgbClr val="000000"/>
                </a:solidFill>
                <a:latin typeface="Open Sans"/>
                <a:ea typeface="Open Sans"/>
                <a:cs typeface="Open Sans"/>
                <a:sym typeface="Open Sans"/>
              </a:rPr>
              <a:t> slides, or a combination of both in the video</a:t>
            </a:r>
            <a:r>
              <a:rPr lang="en-US" sz="2000">
                <a:latin typeface="Open Sans"/>
                <a:ea typeface="Open Sans"/>
                <a:cs typeface="Open Sans"/>
                <a:sym typeface="Open Sans"/>
              </a:rPr>
              <a:t> and</a:t>
            </a:r>
            <a:r>
              <a:rPr lang="en-US" sz="2000" b="0" i="0" u="none" strike="noStrike" cap="none">
                <a:solidFill>
                  <a:srgbClr val="000000"/>
                </a:solidFill>
                <a:latin typeface="Open Sans"/>
                <a:ea typeface="Open Sans"/>
                <a:cs typeface="Open Sans"/>
                <a:sym typeface="Open Sans"/>
              </a:rPr>
              <a:t> the fraction of time each of the teaching aids </a:t>
            </a:r>
            <a:r>
              <a:rPr lang="en-US" sz="2000">
                <a:latin typeface="Open Sans"/>
                <a:ea typeface="Open Sans"/>
                <a:cs typeface="Open Sans"/>
                <a:sym typeface="Open Sans"/>
              </a:rPr>
              <a:t>are</a:t>
            </a:r>
            <a:r>
              <a:rPr lang="en-US" sz="2000" b="0" i="0" u="none" strike="noStrike" cap="none">
                <a:solidFill>
                  <a:srgbClr val="000000"/>
                </a:solidFill>
                <a:latin typeface="Open Sans"/>
                <a:ea typeface="Open Sans"/>
                <a:cs typeface="Open Sans"/>
                <a:sym typeface="Open Sans"/>
              </a:rPr>
              <a:t> used</a:t>
            </a:r>
            <a:endParaRPr sz="2000" b="0" i="0" u="none" strike="noStrike" cap="none">
              <a:solidFill>
                <a:srgbClr val="000000"/>
              </a:solidFill>
              <a:latin typeface="Open Sans"/>
              <a:ea typeface="Open Sans"/>
              <a:cs typeface="Open Sans"/>
              <a:sym typeface="Open Sans"/>
            </a:endParaRPr>
          </a:p>
          <a:p>
            <a:pPr marL="457200" marR="0" lvl="0" indent="-457200" algn="l" rtl="0">
              <a:lnSpc>
                <a:spcPct val="150000"/>
              </a:lnSpc>
              <a:spcBef>
                <a:spcPts val="0"/>
              </a:spcBef>
              <a:spcAft>
                <a:spcPts val="0"/>
              </a:spcAft>
              <a:buClr>
                <a:srgbClr val="000000"/>
              </a:buClr>
              <a:buSzPts val="2000"/>
              <a:buFont typeface="Arial"/>
              <a:buAutoNum type="arabicPeriod"/>
            </a:pPr>
            <a:r>
              <a:rPr lang="en-US" sz="2000" b="0" i="0" u="none" strike="noStrike" cap="none">
                <a:solidFill>
                  <a:srgbClr val="000000"/>
                </a:solidFill>
                <a:latin typeface="Open Sans"/>
                <a:ea typeface="Open Sans"/>
                <a:cs typeface="Open Sans"/>
                <a:sym typeface="Open Sans"/>
              </a:rPr>
              <a:t>If instructors have used slides, determine if the instructor has put too much text in one slide</a:t>
            </a:r>
            <a:endParaRPr sz="2000" b="0" i="0" u="none" strike="noStrike" cap="none">
              <a:solidFill>
                <a:srgbClr val="000000"/>
              </a:solidFill>
              <a:latin typeface="Open Sans"/>
              <a:ea typeface="Open Sans"/>
              <a:cs typeface="Open Sans"/>
              <a:sym typeface="Open Sans"/>
            </a:endParaRPr>
          </a:p>
          <a:p>
            <a:pPr marL="457200" marR="0" lvl="0" indent="-457200" algn="l" rtl="0">
              <a:lnSpc>
                <a:spcPct val="150000"/>
              </a:lnSpc>
              <a:spcBef>
                <a:spcPts val="0"/>
              </a:spcBef>
              <a:spcAft>
                <a:spcPts val="0"/>
              </a:spcAft>
              <a:buClr>
                <a:srgbClr val="000000"/>
              </a:buClr>
              <a:buSzPts val="2000"/>
              <a:buFont typeface="Open Sans"/>
              <a:buAutoNum type="arabicPeriod"/>
            </a:pPr>
            <a:r>
              <a:rPr lang="en-US" sz="2000" b="0" i="0" u="none" strike="noStrike" cap="none">
                <a:solidFill>
                  <a:srgbClr val="000000"/>
                </a:solidFill>
                <a:latin typeface="Open Sans"/>
                <a:ea typeface="Open Sans"/>
                <a:cs typeface="Open Sans"/>
                <a:sym typeface="Open Sans"/>
              </a:rPr>
              <a:t>Find the percentage of text in the overall video</a:t>
            </a:r>
            <a:r>
              <a:rPr lang="en-US" sz="2000" b="0" i="0" u="none" strike="noStrike" cap="none">
                <a:solidFill>
                  <a:srgbClr val="000000"/>
                </a:solidFill>
                <a:latin typeface="Open Sans"/>
                <a:ea typeface="Open Sans"/>
                <a:cs typeface="Open Sans"/>
                <a:sym typeface="Open San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6"/>
                  </a:ext>
                </a:extLst>
              </a:rPr>
              <a:t> </a:t>
            </a:r>
            <a:r>
              <a:rPr lang="en-US" sz="2000">
                <a:latin typeface="Open Sans"/>
                <a:ea typeface="Open Sans"/>
                <a:cs typeface="Open Sans"/>
                <a:sym typeface="Open Sans"/>
              </a:rPr>
              <a:t>duration</a:t>
            </a:r>
            <a:endParaRPr sz="2000" b="0" i="0" u="none" strike="noStrike" cap="none">
              <a:solidFill>
                <a:srgbClr val="000000"/>
              </a:solidFill>
              <a:latin typeface="Open Sans"/>
              <a:ea typeface="Open Sans"/>
              <a:cs typeface="Open Sans"/>
              <a:sym typeface="Open Sans"/>
            </a:endParaRPr>
          </a:p>
          <a:p>
            <a:pPr marL="457200" marR="0" lvl="0"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Open Sans"/>
              <a:ea typeface="Open Sans"/>
              <a:cs typeface="Open Sans"/>
              <a:sym typeface="Open Sans"/>
            </a:endParaRPr>
          </a:p>
          <a:p>
            <a:pPr marL="457200" marR="0" lvl="0"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7"/>
          <p:cNvSpPr txBox="1">
            <a:spLocks noGrp="1"/>
          </p:cNvSpPr>
          <p:nvPr>
            <p:ph type="title"/>
          </p:nvPr>
        </p:nvSpPr>
        <p:spPr>
          <a:xfrm>
            <a:off x="3078" y="249337"/>
            <a:ext cx="16258032" cy="66504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Project Task: Week 3</a:t>
            </a:r>
            <a:endParaRPr/>
          </a:p>
        </p:txBody>
      </p:sp>
      <p:pic>
        <p:nvPicPr>
          <p:cNvPr id="309" name="Google Shape;309;p7"/>
          <p:cNvPicPr preferRelativeResize="0"/>
          <p:nvPr/>
        </p:nvPicPr>
        <p:blipFill rotWithShape="1">
          <a:blip r:embed="rId3">
            <a:alphaModFix/>
          </a:blip>
          <a:srcRect/>
          <a:stretch/>
        </p:blipFill>
        <p:spPr>
          <a:xfrm>
            <a:off x="6064085" y="632945"/>
            <a:ext cx="4089431" cy="444382"/>
          </a:xfrm>
          <a:prstGeom prst="rect">
            <a:avLst/>
          </a:prstGeom>
          <a:noFill/>
          <a:ln>
            <a:noFill/>
          </a:ln>
        </p:spPr>
      </p:pic>
      <p:sp>
        <p:nvSpPr>
          <p:cNvPr id="310" name="Google Shape;310;p7"/>
          <p:cNvSpPr/>
          <p:nvPr/>
        </p:nvSpPr>
        <p:spPr>
          <a:xfrm>
            <a:off x="281300" y="2706600"/>
            <a:ext cx="14583301" cy="5519700"/>
          </a:xfrm>
          <a:prstGeom prst="rect">
            <a:avLst/>
          </a:prstGeom>
          <a:noFill/>
          <a:ln>
            <a:noFill/>
          </a:ln>
        </p:spPr>
        <p:txBody>
          <a:bodyPr spcFirstLastPara="1" wrap="square" lIns="91425" tIns="45700" rIns="91425" bIns="45700" anchor="t" anchorCtr="0">
            <a:spAutoFit/>
          </a:bodyPr>
          <a:lstStyle/>
          <a:p>
            <a:pPr marL="457200" marR="0" lvl="0" indent="-457200" algn="l" rtl="0">
              <a:lnSpc>
                <a:spcPct val="150000"/>
              </a:lnSpc>
              <a:spcBef>
                <a:spcPts val="0"/>
              </a:spcBef>
              <a:spcAft>
                <a:spcPts val="0"/>
              </a:spcAft>
              <a:buClr>
                <a:srgbClr val="000000"/>
              </a:buClr>
              <a:buSzPts val="2000"/>
              <a:buFont typeface="Arial"/>
              <a:buAutoNum type="arabicPeriod"/>
            </a:pPr>
            <a:r>
              <a:rPr lang="en-US" sz="2000" b="0" i="0" u="none" strike="noStrike" cap="none">
                <a:solidFill>
                  <a:srgbClr val="000000"/>
                </a:solidFill>
                <a:latin typeface="Open Sans"/>
                <a:ea typeface="Open Sans"/>
                <a:cs typeface="Open Sans"/>
                <a:sym typeface="Open Sans"/>
              </a:rPr>
              <a:t>Using You</a:t>
            </a:r>
            <a:r>
              <a:rPr lang="en-US" sz="2000">
                <a:latin typeface="Open Sans"/>
                <a:ea typeface="Open Sans"/>
                <a:cs typeface="Open Sans"/>
                <a:sym typeface="Open Sans"/>
              </a:rPr>
              <a:t>T</a:t>
            </a:r>
            <a:r>
              <a:rPr lang="en-US" sz="2000" b="0" i="0" u="none" strike="noStrike" cap="none">
                <a:solidFill>
                  <a:srgbClr val="000000"/>
                </a:solidFill>
                <a:latin typeface="Open Sans"/>
                <a:ea typeface="Open Sans"/>
                <a:cs typeface="Open Sans"/>
                <a:sym typeface="Open Sans"/>
              </a:rPr>
              <a:t>ube Data API v3, extract comments (and replies to comments) for each video.</a:t>
            </a:r>
            <a:endParaRPr sz="2000" b="0" i="0" u="none" strike="noStrike" cap="none">
              <a:solidFill>
                <a:srgbClr val="000000"/>
              </a:solidFill>
              <a:latin typeface="Open Sans"/>
              <a:ea typeface="Open Sans"/>
              <a:cs typeface="Open Sans"/>
              <a:sym typeface="Open Sans"/>
            </a:endParaRPr>
          </a:p>
          <a:p>
            <a:pPr marL="457200" marR="0" lvl="0" indent="-457200" algn="l" rtl="0">
              <a:lnSpc>
                <a:spcPct val="150000"/>
              </a:lnSpc>
              <a:spcBef>
                <a:spcPts val="0"/>
              </a:spcBef>
              <a:spcAft>
                <a:spcPts val="0"/>
              </a:spcAft>
              <a:buClr>
                <a:srgbClr val="000000"/>
              </a:buClr>
              <a:buSzPts val="2000"/>
              <a:buFont typeface="Open Sans"/>
              <a:buAutoNum type="arabicPeriod"/>
            </a:pPr>
            <a:r>
              <a:rPr lang="en-US" sz="2000" b="0" i="0" u="none" strike="noStrike" cap="none">
                <a:solidFill>
                  <a:srgbClr val="000000"/>
                </a:solidFill>
                <a:latin typeface="Open Sans"/>
                <a:ea typeface="Open Sans"/>
                <a:cs typeface="Open Sans"/>
                <a:sym typeface="Open Sans"/>
              </a:rPr>
              <a:t>From the </a:t>
            </a:r>
            <a:r>
              <a:rPr lang="en-US" sz="2000" b="1" i="0" u="none" strike="noStrike" cap="none">
                <a:solidFill>
                  <a:srgbClr val="000000"/>
                </a:solidFill>
                <a:latin typeface="Open Sans"/>
                <a:ea typeface="Open Sans"/>
                <a:cs typeface="Open Sans"/>
                <a:sym typeface="Open Sans"/>
              </a:rPr>
              <a:t>comments_data.csv</a:t>
            </a:r>
            <a:r>
              <a:rPr lang="en-US" sz="2000" b="0" i="0" u="none" strike="noStrike" cap="none">
                <a:solidFill>
                  <a:srgbClr val="000000"/>
                </a:solidFill>
                <a:latin typeface="Open Sans"/>
                <a:ea typeface="Open Sans"/>
                <a:cs typeface="Open Sans"/>
                <a:sym typeface="Open Sans"/>
              </a:rPr>
              <a:t> and </a:t>
            </a:r>
            <a:r>
              <a:rPr lang="en-US" sz="2000" b="1" i="0" u="none" strike="noStrike" cap="none">
                <a:solidFill>
                  <a:srgbClr val="000000"/>
                </a:solidFill>
                <a:latin typeface="Open Sans"/>
                <a:ea typeface="Open Sans"/>
                <a:cs typeface="Open Sans"/>
                <a:sym typeface="Open Sans"/>
              </a:rPr>
              <a:t>reply_data.csv</a:t>
            </a:r>
            <a:r>
              <a:rPr lang="en-US" sz="2000" i="0" u="none" strike="noStrike" cap="none">
                <a:solidFill>
                  <a:srgbClr val="000000"/>
                </a:solidFill>
                <a:latin typeface="Open Sans"/>
                <a:ea typeface="Open Sans"/>
                <a:cs typeface="Open Sans"/>
                <a:sym typeface="Open Sans"/>
              </a:rPr>
              <a:t>,</a:t>
            </a:r>
            <a:r>
              <a:rPr lang="en-US" sz="2000" b="0" i="0" u="none" strike="noStrike" cap="none">
                <a:solidFill>
                  <a:srgbClr val="000000"/>
                </a:solidFill>
                <a:latin typeface="Open Sans"/>
                <a:ea typeface="Open Sans"/>
                <a:cs typeface="Open Sans"/>
                <a:sym typeface="Open Sans"/>
              </a:rPr>
              <a:t> filter the comments for the video of this project based on the </a:t>
            </a:r>
            <a:r>
              <a:rPr lang="en-US" sz="2000" b="1">
                <a:latin typeface="Open Sans"/>
                <a:ea typeface="Open Sans"/>
                <a:cs typeface="Open Sans"/>
                <a:sym typeface="Open Sans"/>
              </a:rPr>
              <a:t>V</a:t>
            </a:r>
            <a:r>
              <a:rPr lang="en-US" sz="2000" b="1" i="0" u="none" strike="noStrike" cap="none">
                <a:solidFill>
                  <a:srgbClr val="000000"/>
                </a:solidFill>
                <a:latin typeface="Open Sans"/>
                <a:ea typeface="Open Sans"/>
                <a:cs typeface="Open Sans"/>
                <a:sym typeface="Open Sans"/>
              </a:rPr>
              <a:t>ideoId</a:t>
            </a:r>
            <a:r>
              <a:rPr lang="en-US" sz="2000" b="0" i="0" u="none" strike="noStrike" cap="none">
                <a:solidFill>
                  <a:srgbClr val="000000"/>
                </a:solidFill>
                <a:latin typeface="Open Sans"/>
                <a:ea typeface="Open Sans"/>
                <a:cs typeface="Open Sans"/>
                <a:sym typeface="Open Sans"/>
              </a:rPr>
              <a:t> column. You need to refer to the </a:t>
            </a:r>
            <a:r>
              <a:rPr lang="en-US" sz="2000" b="1" i="0" u="none" strike="noStrike" cap="none">
                <a:solidFill>
                  <a:srgbClr val="000000"/>
                </a:solidFill>
                <a:latin typeface="Open Sans"/>
                <a:ea typeface="Open Sans"/>
                <a:cs typeface="Open Sans"/>
                <a:sym typeface="Open Sans"/>
              </a:rPr>
              <a:t>VideoID</a:t>
            </a:r>
            <a:r>
              <a:rPr lang="en-US" sz="2000" b="0" i="0" u="none" strike="noStrike" cap="none">
                <a:solidFill>
                  <a:srgbClr val="000000"/>
                </a:solidFill>
                <a:latin typeface="Open Sans"/>
                <a:ea typeface="Open Sans"/>
                <a:cs typeface="Open Sans"/>
                <a:sym typeface="Open Sans"/>
              </a:rPr>
              <a:t> column provided in the </a:t>
            </a:r>
            <a:r>
              <a:rPr lang="en-US" sz="2000" b="1" i="0" u="none" strike="noStrike" cap="none">
                <a:solidFill>
                  <a:srgbClr val="000000"/>
                </a:solidFill>
                <a:latin typeface="Open Sans"/>
                <a:ea typeface="Open Sans"/>
                <a:cs typeface="Open Sans"/>
                <a:sym typeface="Open Sans"/>
              </a:rPr>
              <a:t>metadata2.csv </a:t>
            </a:r>
            <a:r>
              <a:rPr lang="en-US" sz="2000" b="0" i="0" u="none" strike="noStrike" cap="none">
                <a:solidFill>
                  <a:srgbClr val="000000"/>
                </a:solidFill>
                <a:latin typeface="Open Sans"/>
                <a:ea typeface="Open Sans"/>
                <a:cs typeface="Open Sans"/>
                <a:sym typeface="Open Sans"/>
              </a:rPr>
              <a:t>file provided with the video for this project</a:t>
            </a:r>
            <a:r>
              <a:rPr lang="en-US" sz="2000">
                <a:latin typeface="Open Sans"/>
                <a:ea typeface="Open Sans"/>
                <a:cs typeface="Open Sans"/>
                <a:sym typeface="Open Sans"/>
              </a:rPr>
              <a:t>.</a:t>
            </a:r>
            <a:endParaRPr sz="2000" b="0" i="0" u="none" strike="noStrike" cap="none">
              <a:solidFill>
                <a:srgbClr val="000000"/>
              </a:solidFill>
              <a:latin typeface="Open Sans"/>
              <a:ea typeface="Open Sans"/>
              <a:cs typeface="Open Sans"/>
              <a:sym typeface="Open Sans"/>
            </a:endParaRPr>
          </a:p>
          <a:p>
            <a:pPr marL="457200" marR="0" lvl="0" indent="-457200" algn="l" rtl="0">
              <a:lnSpc>
                <a:spcPct val="150000"/>
              </a:lnSpc>
              <a:spcBef>
                <a:spcPts val="0"/>
              </a:spcBef>
              <a:spcAft>
                <a:spcPts val="0"/>
              </a:spcAft>
              <a:buClr>
                <a:srgbClr val="000000"/>
              </a:buClr>
              <a:buSzPts val="2000"/>
              <a:buFont typeface="Open Sans"/>
              <a:buAutoNum type="arabicPeriod"/>
            </a:pPr>
            <a:r>
              <a:rPr lang="en-US" sz="2000" b="0" i="0" u="none" strike="noStrike" cap="none">
                <a:solidFill>
                  <a:srgbClr val="000000"/>
                </a:solidFill>
                <a:latin typeface="Open Sans"/>
                <a:ea typeface="Open Sans"/>
                <a:cs typeface="Open Sans"/>
                <a:sym typeface="Open Sans"/>
              </a:rPr>
              <a:t>Filter only the english comments and replies from the data in both the datasets for analysis</a:t>
            </a:r>
            <a:r>
              <a:rPr lang="en-US" sz="2000">
                <a:latin typeface="Open Sans"/>
                <a:ea typeface="Open Sans"/>
                <a:cs typeface="Open Sans"/>
                <a:sym typeface="Open Sans"/>
              </a:rPr>
              <a:t> by using TextBlob to detect language and choose those identified as </a:t>
            </a:r>
            <a:r>
              <a:rPr lang="en-US" sz="2000" b="1">
                <a:latin typeface="Open Sans"/>
                <a:ea typeface="Open Sans"/>
                <a:cs typeface="Open Sans"/>
                <a:sym typeface="Open Sans"/>
              </a:rPr>
              <a:t>en</a:t>
            </a:r>
            <a:r>
              <a:rPr lang="en-US" sz="2000">
                <a:latin typeface="Open Sans"/>
                <a:ea typeface="Open Sans"/>
                <a:cs typeface="Open Sans"/>
                <a:sym typeface="Open Sans"/>
              </a:rPr>
              <a:t>.</a:t>
            </a:r>
            <a:endParaRPr sz="2000" b="0" i="0" u="none" strike="noStrike" cap="none">
              <a:solidFill>
                <a:srgbClr val="000000"/>
              </a:solidFill>
              <a:latin typeface="Open Sans"/>
              <a:ea typeface="Open Sans"/>
              <a:cs typeface="Open Sans"/>
              <a:sym typeface="Open Sans"/>
            </a:endParaRPr>
          </a:p>
          <a:p>
            <a:pPr marL="457200" marR="0" lvl="0" indent="-457200" algn="l" rtl="0">
              <a:lnSpc>
                <a:spcPct val="150000"/>
              </a:lnSpc>
              <a:spcBef>
                <a:spcPts val="0"/>
              </a:spcBef>
              <a:spcAft>
                <a:spcPts val="0"/>
              </a:spcAft>
              <a:buClr>
                <a:srgbClr val="000000"/>
              </a:buClr>
              <a:buSzPts val="2000"/>
              <a:buFont typeface="Open Sans"/>
              <a:buAutoNum type="arabicPeriod"/>
            </a:pPr>
            <a:r>
              <a:rPr lang="en-US" sz="2000" b="0" i="0" u="none" strike="noStrike" cap="none">
                <a:solidFill>
                  <a:srgbClr val="000000"/>
                </a:solidFill>
                <a:latin typeface="Open Sans"/>
                <a:ea typeface="Open Sans"/>
                <a:cs typeface="Open Sans"/>
                <a:sym typeface="Open Sans"/>
              </a:rPr>
              <a:t>Join the comments and replies for the video based on </a:t>
            </a:r>
            <a:r>
              <a:rPr lang="en-US" sz="2000" b="1" i="0" u="none" strike="noStrike" cap="none">
                <a:solidFill>
                  <a:srgbClr val="000000"/>
                </a:solidFill>
                <a:latin typeface="Open Sans"/>
                <a:ea typeface="Open Sans"/>
                <a:cs typeface="Open Sans"/>
                <a:sym typeface="Open Sans"/>
              </a:rPr>
              <a:t>commentId</a:t>
            </a:r>
            <a:r>
              <a:rPr lang="en-US" sz="2000" b="0" i="0" u="none" strike="noStrike" cap="none">
                <a:solidFill>
                  <a:srgbClr val="000000"/>
                </a:solidFill>
                <a:latin typeface="Open Sans"/>
                <a:ea typeface="Open Sans"/>
                <a:cs typeface="Open Sans"/>
                <a:sym typeface="Open Sans"/>
              </a:rPr>
              <a:t> and </a:t>
            </a:r>
            <a:r>
              <a:rPr lang="en-US" sz="2000" b="1" i="0" u="none" strike="noStrike" cap="none">
                <a:solidFill>
                  <a:srgbClr val="000000"/>
                </a:solidFill>
                <a:latin typeface="Open Sans"/>
                <a:ea typeface="Open Sans"/>
                <a:cs typeface="Open Sans"/>
                <a:sym typeface="Open Sans"/>
              </a:rPr>
              <a:t>parentCommentId</a:t>
            </a:r>
            <a:r>
              <a:rPr lang="en-US" sz="2000" b="0" i="0" u="none" strike="noStrike" cap="none">
                <a:solidFill>
                  <a:srgbClr val="000000"/>
                </a:solidFill>
                <a:latin typeface="Open Sans"/>
                <a:ea typeface="Open Sans"/>
                <a:cs typeface="Open Sans"/>
                <a:sym typeface="Open Sans"/>
              </a:rPr>
              <a:t> columns provided in the </a:t>
            </a:r>
            <a:r>
              <a:rPr lang="en-US" sz="2000" b="1" i="0" u="none" strike="noStrike" cap="none">
                <a:solidFill>
                  <a:schemeClr val="dk1"/>
                </a:solidFill>
                <a:latin typeface="Open Sans"/>
                <a:ea typeface="Open Sans"/>
                <a:cs typeface="Open Sans"/>
                <a:sym typeface="Open Sans"/>
              </a:rPr>
              <a:t>comments_data.csv</a:t>
            </a:r>
            <a:r>
              <a:rPr lang="en-US" sz="2000" b="0" i="0" u="none" strike="noStrike" cap="none">
                <a:solidFill>
                  <a:schemeClr val="dk1"/>
                </a:solidFill>
                <a:latin typeface="Open Sans"/>
                <a:ea typeface="Open Sans"/>
                <a:cs typeface="Open Sans"/>
                <a:sym typeface="Open Sans"/>
              </a:rPr>
              <a:t> and </a:t>
            </a:r>
            <a:r>
              <a:rPr lang="en-US" sz="2000" b="1" i="0" u="none" strike="noStrike" cap="none">
                <a:solidFill>
                  <a:schemeClr val="dk1"/>
                </a:solidFill>
                <a:latin typeface="Open Sans"/>
                <a:ea typeface="Open Sans"/>
                <a:cs typeface="Open Sans"/>
                <a:sym typeface="Open Sans"/>
              </a:rPr>
              <a:t>reply_data.csv</a:t>
            </a:r>
            <a:r>
              <a:rPr lang="en-US" sz="2000" b="0" i="0" u="none" strike="noStrike" cap="none">
                <a:solidFill>
                  <a:schemeClr val="dk1"/>
                </a:solidFill>
                <a:latin typeface="Open Sans"/>
                <a:ea typeface="Open Sans"/>
                <a:cs typeface="Open Sans"/>
                <a:sym typeface="Open Sans"/>
              </a:rPr>
              <a:t> files respectively to generate a new dataframe.</a:t>
            </a:r>
            <a:endParaRPr sz="2000" b="0" i="0" u="none" strike="noStrike" cap="none">
              <a:solidFill>
                <a:schemeClr val="dk1"/>
              </a:solidFill>
              <a:latin typeface="Open Sans"/>
              <a:ea typeface="Open Sans"/>
              <a:cs typeface="Open Sans"/>
              <a:sym typeface="Open Sans"/>
            </a:endParaRPr>
          </a:p>
          <a:p>
            <a:pPr marL="457200" marR="0" lvl="0" indent="-457200" algn="l" rtl="0">
              <a:lnSpc>
                <a:spcPct val="150000"/>
              </a:lnSpc>
              <a:spcBef>
                <a:spcPts val="0"/>
              </a:spcBef>
              <a:spcAft>
                <a:spcPts val="0"/>
              </a:spcAft>
              <a:buClr>
                <a:schemeClr val="dk1"/>
              </a:buClr>
              <a:buSzPts val="2000"/>
              <a:buFont typeface="Open Sans"/>
              <a:buAutoNum type="arabicPeriod"/>
            </a:pPr>
            <a:r>
              <a:rPr lang="en-US" sz="2000" b="0" i="0" u="none" strike="noStrike" cap="none">
                <a:solidFill>
                  <a:schemeClr val="dk1"/>
                </a:solidFill>
                <a:latin typeface="Open Sans"/>
                <a:ea typeface="Open Sans"/>
                <a:cs typeface="Open Sans"/>
                <a:sym typeface="Open Sans"/>
              </a:rPr>
              <a:t>Perform some cleaning on the comments and replies </a:t>
            </a:r>
            <a:r>
              <a:rPr lang="en-US" sz="2000">
                <a:solidFill>
                  <a:schemeClr val="dk1"/>
                </a:solidFill>
                <a:latin typeface="Open Sans"/>
                <a:ea typeface="Open Sans"/>
                <a:cs typeface="Open Sans"/>
                <a:sym typeface="Open Sans"/>
              </a:rPr>
              <a:t>but </a:t>
            </a:r>
            <a:r>
              <a:rPr lang="en-US" sz="2000" b="0" i="0" u="none" strike="noStrike" cap="none">
                <a:solidFill>
                  <a:schemeClr val="dk1"/>
                </a:solidFill>
                <a:latin typeface="Open Sans"/>
                <a:ea typeface="Open Sans"/>
                <a:cs typeface="Open Sans"/>
                <a:sym typeface="Open Sans"/>
              </a:rPr>
              <a:t>keep the emojis as they are also critical for analysis.</a:t>
            </a:r>
            <a:endParaRPr sz="2000" b="0" i="0" u="none" strike="noStrike" cap="none">
              <a:solidFill>
                <a:schemeClr val="dk1"/>
              </a:solidFill>
              <a:latin typeface="Open Sans"/>
              <a:ea typeface="Open Sans"/>
              <a:cs typeface="Open Sans"/>
              <a:sym typeface="Open Sans"/>
            </a:endParaRPr>
          </a:p>
          <a:p>
            <a:pPr marL="457200" marR="0" lvl="0" indent="-457200" algn="l" rtl="0">
              <a:lnSpc>
                <a:spcPct val="150000"/>
              </a:lnSpc>
              <a:spcBef>
                <a:spcPts val="0"/>
              </a:spcBef>
              <a:spcAft>
                <a:spcPts val="0"/>
              </a:spcAft>
              <a:buClr>
                <a:schemeClr val="dk1"/>
              </a:buClr>
              <a:buSzPts val="2000"/>
              <a:buFont typeface="Open Sans"/>
              <a:buAutoNum type="arabicPeriod"/>
            </a:pPr>
            <a:r>
              <a:rPr lang="en-US" sz="2000" b="0" i="0" u="none" strike="noStrike" cap="none">
                <a:solidFill>
                  <a:schemeClr val="dk1"/>
                </a:solidFill>
                <a:latin typeface="Open Sans"/>
                <a:ea typeface="Open Sans"/>
                <a:cs typeface="Open Sans"/>
                <a:sym typeface="Open Sans"/>
              </a:rPr>
              <a:t>Get the polarity of each comment and reply using either </a:t>
            </a:r>
            <a:r>
              <a:rPr lang="en-US" sz="2000" i="0" u="none" strike="noStrike" cap="none">
                <a:solidFill>
                  <a:schemeClr val="dk1"/>
                </a:solidFill>
                <a:latin typeface="Open Sans"/>
                <a:ea typeface="Open Sans"/>
                <a:cs typeface="Open Sans"/>
                <a:sym typeface="Open Sans"/>
              </a:rPr>
              <a:t>V</a:t>
            </a:r>
            <a:r>
              <a:rPr lang="en-US" sz="2000">
                <a:solidFill>
                  <a:schemeClr val="dk1"/>
                </a:solidFill>
                <a:latin typeface="Open Sans"/>
                <a:ea typeface="Open Sans"/>
                <a:cs typeface="Open Sans"/>
                <a:sym typeface="Open Sans"/>
              </a:rPr>
              <a:t>ADER</a:t>
            </a:r>
            <a:r>
              <a:rPr lang="en-US" sz="2000" i="0" u="none" strike="noStrike" cap="none">
                <a:solidFill>
                  <a:schemeClr val="dk1"/>
                </a:solidFill>
                <a:latin typeface="Open Sans"/>
                <a:ea typeface="Open Sans"/>
                <a:cs typeface="Open Sans"/>
                <a:sym typeface="Open Sans"/>
              </a:rPr>
              <a:t> Sentiment</a:t>
            </a:r>
            <a:r>
              <a:rPr lang="en-US" sz="2000" b="0" i="0" u="none" strike="noStrike" cap="none">
                <a:solidFill>
                  <a:schemeClr val="dk1"/>
                </a:solidFill>
                <a:latin typeface="Open Sans"/>
                <a:ea typeface="Open Sans"/>
                <a:cs typeface="Open Sans"/>
                <a:sym typeface="Open Sans"/>
              </a:rPr>
              <a:t> or </a:t>
            </a:r>
            <a:r>
              <a:rPr lang="en-US" sz="2000" i="0" u="none" strike="noStrike" cap="none">
                <a:solidFill>
                  <a:schemeClr val="dk1"/>
                </a:solidFill>
                <a:latin typeface="Open Sans"/>
                <a:ea typeface="Open Sans"/>
                <a:cs typeface="Open Sans"/>
                <a:sym typeface="Open Sans"/>
              </a:rPr>
              <a:t>Text</a:t>
            </a:r>
            <a:r>
              <a:rPr lang="en-US" sz="2000">
                <a:solidFill>
                  <a:schemeClr val="dk1"/>
                </a:solidFill>
                <a:latin typeface="Open Sans"/>
                <a:ea typeface="Open Sans"/>
                <a:cs typeface="Open Sans"/>
                <a:sym typeface="Open Sans"/>
              </a:rPr>
              <a:t>B</a:t>
            </a:r>
            <a:r>
              <a:rPr lang="en-US" sz="2000" i="0" u="none" strike="noStrike" cap="none">
                <a:solidFill>
                  <a:schemeClr val="dk1"/>
                </a:solidFill>
                <a:latin typeface="Open Sans"/>
                <a:ea typeface="Open Sans"/>
                <a:cs typeface="Open Sans"/>
                <a:sym typeface="Open Sans"/>
              </a:rPr>
              <a:t>lob</a:t>
            </a:r>
            <a:r>
              <a:rPr lang="en-US" sz="2000" b="0" i="0" u="none" strike="noStrike" cap="none">
                <a:solidFill>
                  <a:schemeClr val="dk1"/>
                </a:solidFill>
                <a:latin typeface="Open Sans"/>
                <a:ea typeface="Open Sans"/>
                <a:cs typeface="Open Sans"/>
                <a:sym typeface="Open Sans"/>
              </a:rPr>
              <a:t> package.</a:t>
            </a:r>
            <a:endParaRPr sz="2000" b="0" i="0" u="none" strike="noStrike" cap="none">
              <a:solidFill>
                <a:schemeClr val="dk1"/>
              </a:solidFill>
              <a:latin typeface="Open Sans"/>
              <a:ea typeface="Open Sans"/>
              <a:cs typeface="Open Sans"/>
              <a:sym typeface="Open Sans"/>
            </a:endParaRPr>
          </a:p>
          <a:p>
            <a:pPr marL="457200" marR="0" lvl="0" indent="-457200" algn="l" rtl="0">
              <a:lnSpc>
                <a:spcPct val="150000"/>
              </a:lnSpc>
              <a:spcBef>
                <a:spcPts val="0"/>
              </a:spcBef>
              <a:spcAft>
                <a:spcPts val="0"/>
              </a:spcAft>
              <a:buClr>
                <a:srgbClr val="000000"/>
              </a:buClr>
              <a:buSzPts val="2000"/>
              <a:buFont typeface="Arial"/>
              <a:buAutoNum type="arabicPeriod"/>
            </a:pPr>
            <a:r>
              <a:rPr lang="en-US" sz="2000" b="0" i="0" u="none" strike="noStrike" cap="none">
                <a:solidFill>
                  <a:srgbClr val="000000"/>
                </a:solidFill>
                <a:latin typeface="Open Sans"/>
                <a:ea typeface="Open Sans"/>
                <a:cs typeface="Open Sans"/>
                <a:sym typeface="Open Sans"/>
              </a:rPr>
              <a:t>Classify comments (and their replies) as one of </a:t>
            </a:r>
            <a:r>
              <a:rPr lang="en-US" sz="2000">
                <a:latin typeface="Open Sans"/>
                <a:ea typeface="Open Sans"/>
                <a:cs typeface="Open Sans"/>
                <a:sym typeface="Open Sans"/>
              </a:rPr>
              <a:t>four</a:t>
            </a:r>
            <a:r>
              <a:rPr lang="en-US" sz="2000" b="0" i="0" u="none" strike="noStrike" cap="none">
                <a:solidFill>
                  <a:srgbClr val="000000"/>
                </a:solidFill>
                <a:latin typeface="Open Sans"/>
                <a:ea typeface="Open Sans"/>
                <a:cs typeface="Open Sans"/>
                <a:sym typeface="Open Sans"/>
              </a:rPr>
              <a:t> categories: neutral comment, positive comment, negative comment, or a question.</a:t>
            </a:r>
            <a:endParaRPr sz="2000" b="0" i="0" u="none" strike="noStrike" cap="none">
              <a:solidFill>
                <a:srgbClr val="000000"/>
              </a:solidFill>
              <a:latin typeface="Open Sans"/>
              <a:ea typeface="Open Sans"/>
              <a:cs typeface="Open Sans"/>
              <a:sym typeface="Open Sans"/>
            </a:endParaRPr>
          </a:p>
          <a:p>
            <a:pPr marL="0" marR="0" lvl="0"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Open Sans"/>
              <a:ea typeface="Open Sans"/>
              <a:cs typeface="Open Sans"/>
              <a:sym typeface="Open Sans"/>
            </a:endParaRPr>
          </a:p>
          <a:p>
            <a:pPr marL="0" marR="0" lvl="0" indent="0" algn="l" rtl="0">
              <a:lnSpc>
                <a:spcPct val="15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    </a:t>
            </a:r>
            <a:endParaRPr sz="2000" b="0" i="0" u="none" strike="noStrike" cap="none">
              <a:solidFill>
                <a:srgbClr val="000000"/>
              </a:solidFill>
              <a:latin typeface="Open Sans"/>
              <a:ea typeface="Open Sans"/>
              <a:cs typeface="Open Sans"/>
              <a:sym typeface="Open Sans"/>
            </a:endParaRPr>
          </a:p>
          <a:p>
            <a:pPr marL="0" marR="0" lvl="0"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Open Sans"/>
              <a:ea typeface="Open Sans"/>
              <a:cs typeface="Open Sans"/>
              <a:sym typeface="Open Sans"/>
            </a:endParaRPr>
          </a:p>
        </p:txBody>
      </p:sp>
      <p:sp>
        <p:nvSpPr>
          <p:cNvPr id="311" name="Google Shape;311;p7"/>
          <p:cNvSpPr/>
          <p:nvPr/>
        </p:nvSpPr>
        <p:spPr>
          <a:xfrm>
            <a:off x="0" y="1363300"/>
            <a:ext cx="6370500" cy="1007700"/>
          </a:xfrm>
          <a:prstGeom prst="rect">
            <a:avLst/>
          </a:prstGeom>
          <a:solidFill>
            <a:srgbClr val="FAC36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200"/>
              <a:buFont typeface="Arial"/>
              <a:buNone/>
            </a:pPr>
            <a:endParaRPr sz="2200" b="1" i="0" u="none" strike="noStrike" cap="none">
              <a:solidFill>
                <a:schemeClr val="lt1"/>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chemeClr val="lt1"/>
                </a:solidFill>
                <a:latin typeface="Open Sans"/>
                <a:ea typeface="Open Sans"/>
                <a:cs typeface="Open Sans"/>
                <a:sym typeface="Open Sans"/>
              </a:rPr>
              <a:t>You</a:t>
            </a:r>
            <a:r>
              <a:rPr lang="en-US" sz="2200" b="1">
                <a:solidFill>
                  <a:schemeClr val="lt1"/>
                </a:solidFill>
                <a:latin typeface="Open Sans"/>
                <a:ea typeface="Open Sans"/>
                <a:cs typeface="Open Sans"/>
                <a:sym typeface="Open Sans"/>
              </a:rPr>
              <a:t>T</a:t>
            </a:r>
            <a:r>
              <a:rPr lang="en-US" sz="2200" b="1" i="0" u="none" strike="noStrike" cap="none">
                <a:solidFill>
                  <a:schemeClr val="lt1"/>
                </a:solidFill>
                <a:latin typeface="Open Sans"/>
                <a:ea typeface="Open Sans"/>
                <a:cs typeface="Open Sans"/>
                <a:sym typeface="Open Sans"/>
              </a:rPr>
              <a:t>ube </a:t>
            </a:r>
            <a:r>
              <a:rPr lang="en-US" sz="2200" b="1">
                <a:solidFill>
                  <a:schemeClr val="lt1"/>
                </a:solidFill>
                <a:latin typeface="Open Sans"/>
                <a:ea typeface="Open Sans"/>
                <a:cs typeface="Open Sans"/>
                <a:sym typeface="Open Sans"/>
              </a:rPr>
              <a:t>C</a:t>
            </a:r>
            <a:r>
              <a:rPr lang="en-US" sz="2200" b="1" i="0" u="none" strike="noStrike" cap="none">
                <a:solidFill>
                  <a:schemeClr val="lt1"/>
                </a:solidFill>
                <a:latin typeface="Open Sans"/>
                <a:ea typeface="Open Sans"/>
                <a:cs typeface="Open Sans"/>
                <a:sym typeface="Open Sans"/>
              </a:rPr>
              <a:t>omments and </a:t>
            </a:r>
            <a:r>
              <a:rPr lang="en-US" sz="2200" b="1">
                <a:solidFill>
                  <a:schemeClr val="lt1"/>
                </a:solidFill>
                <a:latin typeface="Open Sans"/>
                <a:ea typeface="Open Sans"/>
                <a:cs typeface="Open Sans"/>
                <a:sym typeface="Open Sans"/>
              </a:rPr>
              <a:t>R</a:t>
            </a:r>
            <a:r>
              <a:rPr lang="en-US" sz="2200" b="1" i="0" u="none" strike="noStrike" cap="none">
                <a:solidFill>
                  <a:schemeClr val="lt1"/>
                </a:solidFill>
                <a:latin typeface="Open Sans"/>
                <a:ea typeface="Open Sans"/>
                <a:cs typeface="Open Sans"/>
                <a:sym typeface="Open Sans"/>
              </a:rPr>
              <a:t>eply </a:t>
            </a:r>
            <a:r>
              <a:rPr lang="en-US" sz="2200" b="1">
                <a:solidFill>
                  <a:schemeClr val="lt1"/>
                </a:solidFill>
                <a:latin typeface="Open Sans"/>
                <a:ea typeface="Open Sans"/>
                <a:cs typeface="Open Sans"/>
                <a:sym typeface="Open Sans"/>
              </a:rPr>
              <a:t>S</a:t>
            </a:r>
            <a:r>
              <a:rPr lang="en-US" sz="2200" b="1" i="0" u="none" strike="noStrike" cap="none">
                <a:solidFill>
                  <a:schemeClr val="lt1"/>
                </a:solidFill>
                <a:latin typeface="Open Sans"/>
                <a:ea typeface="Open Sans"/>
                <a:cs typeface="Open Sans"/>
                <a:sym typeface="Open Sans"/>
              </a:rPr>
              <a:t>entiment </a:t>
            </a:r>
            <a:r>
              <a:rPr lang="en-US" sz="2200" b="1">
                <a:solidFill>
                  <a:schemeClr val="lt1"/>
                </a:solidFill>
                <a:latin typeface="Open Sans"/>
                <a:ea typeface="Open Sans"/>
                <a:cs typeface="Open Sans"/>
                <a:sym typeface="Open Sans"/>
              </a:rPr>
              <a:t>D</a:t>
            </a:r>
            <a:r>
              <a:rPr lang="en-US" sz="2200" b="1" i="0" u="none" strike="noStrike" cap="none">
                <a:solidFill>
                  <a:schemeClr val="lt1"/>
                </a:solidFill>
                <a:latin typeface="Open Sans"/>
                <a:ea typeface="Open Sans"/>
                <a:cs typeface="Open Sans"/>
                <a:sym typeface="Open Sans"/>
              </a:rPr>
              <a:t>etection and Analysis </a:t>
            </a:r>
            <a:r>
              <a:rPr lang="en-US" sz="2200" b="1">
                <a:solidFill>
                  <a:schemeClr val="lt1"/>
                </a:solidFill>
                <a:latin typeface="Open Sans"/>
                <a:ea typeface="Open Sans"/>
                <a:cs typeface="Open Sans"/>
                <a:sym typeface="Open Sans"/>
              </a:rPr>
              <a:t>U</a:t>
            </a:r>
            <a:r>
              <a:rPr lang="en-US" sz="2200" b="1" i="0" u="none" strike="noStrike" cap="none">
                <a:solidFill>
                  <a:schemeClr val="lt1"/>
                </a:solidFill>
                <a:latin typeface="Open Sans"/>
                <a:ea typeface="Open Sans"/>
                <a:cs typeface="Open Sans"/>
                <a:sym typeface="Open Sans"/>
              </a:rPr>
              <a:t>sing You</a:t>
            </a:r>
            <a:r>
              <a:rPr lang="en-US" sz="2200" b="1">
                <a:solidFill>
                  <a:schemeClr val="lt1"/>
                </a:solidFill>
                <a:latin typeface="Open Sans"/>
                <a:ea typeface="Open Sans"/>
                <a:cs typeface="Open Sans"/>
                <a:sym typeface="Open Sans"/>
              </a:rPr>
              <a:t>T</a:t>
            </a:r>
            <a:r>
              <a:rPr lang="en-US" sz="2200" b="1" i="0" u="none" strike="noStrike" cap="none">
                <a:solidFill>
                  <a:schemeClr val="lt1"/>
                </a:solidFill>
                <a:latin typeface="Open Sans"/>
                <a:ea typeface="Open Sans"/>
                <a:cs typeface="Open Sans"/>
                <a:sym typeface="Open Sans"/>
              </a:rPr>
              <a:t>ube API v3:</a:t>
            </a:r>
            <a:endParaRPr sz="2200" b="1" i="0" u="none" strike="noStrike" cap="none">
              <a:solidFill>
                <a:schemeClr val="lt1"/>
              </a:solidFill>
              <a:latin typeface="Open Sans"/>
              <a:ea typeface="Open Sans"/>
              <a:cs typeface="Open Sans"/>
              <a:sym typeface="Open Sans"/>
            </a:endParaRPr>
          </a:p>
          <a:p>
            <a:pPr marL="0" marR="0" lvl="0" indent="0" algn="ctr" rtl="0">
              <a:lnSpc>
                <a:spcPct val="100000"/>
              </a:lnSpc>
              <a:spcBef>
                <a:spcPts val="0"/>
              </a:spcBef>
              <a:spcAft>
                <a:spcPts val="0"/>
              </a:spcAft>
              <a:buClr>
                <a:srgbClr val="000000"/>
              </a:buClr>
              <a:buSzPts val="2200"/>
              <a:buFont typeface="Arial"/>
              <a:buNone/>
            </a:pPr>
            <a:endParaRPr sz="2200" b="1" i="0" u="none" strike="noStrike" cap="none">
              <a:solidFill>
                <a:schemeClr val="lt1"/>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1093</Words>
  <Application>Microsoft Office PowerPoint</Application>
  <PresentationFormat>Custom</PresentationFormat>
  <Paragraphs>118</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Open Sans ExtraBold</vt:lpstr>
      <vt:lpstr>Open Sans</vt:lpstr>
      <vt:lpstr>Calibri</vt:lpstr>
      <vt:lpstr>Custom Design</vt:lpstr>
      <vt:lpstr>PowerPoint Presentation</vt:lpstr>
      <vt:lpstr>PowerPoint Presentation</vt:lpstr>
      <vt:lpstr>Problem Statement</vt:lpstr>
      <vt:lpstr>Dataset Details</vt:lpstr>
      <vt:lpstr>Data Dictionary</vt:lpstr>
      <vt:lpstr>Data Dictionary</vt:lpstr>
      <vt:lpstr>Project Task: Week 1</vt:lpstr>
      <vt:lpstr>Project Task: Week 2</vt:lpstr>
      <vt:lpstr>Project Task: Week 3</vt:lpstr>
      <vt:lpstr>Project Task: Week 3</vt:lpstr>
      <vt:lpstr>Project Task: Week 4</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Guwalani Kunal</dc:creator>
  <cp:lastModifiedBy>Guwalani Kunal</cp:lastModifiedBy>
  <cp:revision>1</cp:revision>
  <dcterms:modified xsi:type="dcterms:W3CDTF">2021-03-04T04:56:44Z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216909B4-40AC-4D1E-94BC-DA3A21E996E0</vt:lpwstr>
  </property>
  <property fmtid="{D5CDD505-2E9C-101B-9397-08002B2CF9AE}" pid="3" name="ArticulatePath">
    <vt:lpwstr>AI-Capstone Project-1</vt:lpwstr>
  </property>
</Properties>
</file>