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15000" cy="9525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1098" y="-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558838"/>
            <a:ext cx="4857750" cy="3316111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5002831"/>
            <a:ext cx="4286250" cy="2299669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0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07118"/>
            <a:ext cx="1232297" cy="807199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07118"/>
            <a:ext cx="3625453" cy="807199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8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5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374638"/>
            <a:ext cx="4929188" cy="396213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374256"/>
            <a:ext cx="4929188" cy="208359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7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535590"/>
            <a:ext cx="2428875" cy="604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535590"/>
            <a:ext cx="2428875" cy="604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4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507120"/>
            <a:ext cx="4929188" cy="184106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334949"/>
            <a:ext cx="2417713" cy="114432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479271"/>
            <a:ext cx="2417713" cy="51174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334949"/>
            <a:ext cx="2429619" cy="114432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479271"/>
            <a:ext cx="2429619" cy="51174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6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0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35000"/>
            <a:ext cx="1843236" cy="2222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371426"/>
            <a:ext cx="2893219" cy="6768924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857500"/>
            <a:ext cx="1843236" cy="5293872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35000"/>
            <a:ext cx="1843236" cy="2222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371426"/>
            <a:ext cx="2893219" cy="6768924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857500"/>
            <a:ext cx="1843236" cy="5293872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9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507120"/>
            <a:ext cx="4929188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535590"/>
            <a:ext cx="4929188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8828266"/>
            <a:ext cx="128587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DD71-679C-4DD1-BED9-53E3F72A519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8828266"/>
            <a:ext cx="1928813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8828266"/>
            <a:ext cx="128587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0D4F-CDBC-4D6D-A82E-36A525F26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6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1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2709619"/>
            <a:ext cx="5715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부산지역 공공기관 대상 물품구매 지원사업을 진행하고 있습니다</a:t>
            </a:r>
            <a:r>
              <a:rPr lang="en-US" altLang="ko-KR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1600" b="1"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일까지 구매의향서를</a:t>
            </a:r>
            <a:r>
              <a:rPr lang="ko-KR" altLang="en-US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제출하는 공공기관에 대하여</a:t>
            </a:r>
            <a:endParaRPr lang="en-US" altLang="ko-KR" sz="1600" b="1" smtClean="0"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물품구매금액을 지원하고 있습니다</a:t>
            </a:r>
            <a:r>
              <a:rPr lang="en-US" altLang="ko-KR" sz="1600" b="1" smtClean="0">
                <a:ln w="95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1600" b="1"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512" y="3951670"/>
            <a:ext cx="1241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smtClean="0">
                <a:solidFill>
                  <a:srgbClr val="FF5050"/>
                </a:solidFill>
                <a:sym typeface="Wingdings" panose="05000000000000000000" pitchFamily="2" charset="2"/>
              </a:rPr>
              <a:t></a:t>
            </a:r>
            <a:endParaRPr lang="ko-KR" altLang="en-US" sz="8800">
              <a:solidFill>
                <a:srgbClr val="FF505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965960" y="4000900"/>
            <a:ext cx="3147060" cy="1342004"/>
            <a:chOff x="1744980" y="4629828"/>
            <a:chExt cx="3147060" cy="1130892"/>
          </a:xfrm>
        </p:grpSpPr>
        <p:sp>
          <p:nvSpPr>
            <p:cNvPr id="13" name="폭발 1 12"/>
            <p:cNvSpPr/>
            <p:nvPr/>
          </p:nvSpPr>
          <p:spPr>
            <a:xfrm>
              <a:off x="1744980" y="4629828"/>
              <a:ext cx="3147060" cy="1130892"/>
            </a:xfrm>
            <a:prstGeom prst="irregularSeal1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35862" y="4995517"/>
              <a:ext cx="16738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600" b="1" cap="none" spc="0" smtClean="0">
                  <a:ln w="0"/>
                  <a:solidFill>
                    <a:srgbClr val="FF33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지원금 </a:t>
              </a:r>
              <a:r>
                <a:rPr lang="en-US" altLang="ko-KR" sz="1600" b="1" cap="none" spc="0" smtClean="0">
                  <a:ln w="0"/>
                  <a:solidFill>
                    <a:srgbClr val="FF33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1000</a:t>
              </a:r>
              <a:r>
                <a:rPr lang="ko-KR" altLang="en-US" sz="1600" b="1" cap="none" spc="0" smtClean="0">
                  <a:ln w="0"/>
                  <a:solidFill>
                    <a:srgbClr val="FF33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만원</a:t>
              </a:r>
              <a:endParaRPr lang="en-US" altLang="ko-KR" sz="1600" b="1" cap="none" spc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0" y="1100773"/>
            <a:ext cx="5715000" cy="1420328"/>
            <a:chOff x="0" y="1759764"/>
            <a:chExt cx="5715000" cy="12376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9764"/>
              <a:ext cx="5715000" cy="1237696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459374" y="2048124"/>
              <a:ext cx="1276311" cy="58477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i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Rco3D</a:t>
              </a:r>
            </a:p>
            <a:p>
              <a:pPr algn="ctr"/>
              <a:r>
                <a:rPr lang="en-US" altLang="ko-KR" sz="1600" b="1" i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3D Scanner</a:t>
              </a:r>
              <a:endParaRPr lang="en-US" altLang="ko-KR" sz="1600" b="1" i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0" y="0"/>
            <a:ext cx="5715001" cy="837932"/>
            <a:chOff x="-1" y="210738"/>
            <a:chExt cx="5715001" cy="837932"/>
          </a:xfrm>
        </p:grpSpPr>
        <p:sp>
          <p:nvSpPr>
            <p:cNvPr id="17" name="직사각형 16"/>
            <p:cNvSpPr/>
            <p:nvPr/>
          </p:nvSpPr>
          <p:spPr>
            <a:xfrm>
              <a:off x="0" y="210738"/>
              <a:ext cx="5715000" cy="837932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45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-1" y="385817"/>
              <a:ext cx="5715000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400" b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부산경제진흥원 공공구매지원사업</a:t>
              </a:r>
              <a:endParaRPr lang="en-US" altLang="ko-KR" sz="2400" b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8921"/>
            <a:ext cx="5715000" cy="204528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3" y="8254266"/>
            <a:ext cx="2111691" cy="11443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99" y="8498951"/>
            <a:ext cx="2278661" cy="6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30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s1</dc:creator>
  <cp:lastModifiedBy>s1</cp:lastModifiedBy>
  <cp:revision>8</cp:revision>
  <dcterms:created xsi:type="dcterms:W3CDTF">2019-06-01T09:45:55Z</dcterms:created>
  <dcterms:modified xsi:type="dcterms:W3CDTF">2019-06-01T11:55:44Z</dcterms:modified>
</cp:coreProperties>
</file>