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60" r:id="rId1"/>
  </p:sldMasterIdLst>
  <p:notesMasterIdLst>
    <p:notesMasterId r:id="rId22"/>
  </p:notesMasterIdLst>
  <p:sldIdLst>
    <p:sldId id="256" r:id="rId2"/>
    <p:sldId id="351" r:id="rId3"/>
    <p:sldId id="257" r:id="rId4"/>
    <p:sldId id="258" r:id="rId5"/>
    <p:sldId id="279" r:id="rId6"/>
    <p:sldId id="280" r:id="rId7"/>
    <p:sldId id="281" r:id="rId8"/>
    <p:sldId id="282" r:id="rId9"/>
    <p:sldId id="354" r:id="rId10"/>
    <p:sldId id="356" r:id="rId11"/>
    <p:sldId id="355" r:id="rId12"/>
    <p:sldId id="283" r:id="rId13"/>
    <p:sldId id="284" r:id="rId14"/>
    <p:sldId id="285" r:id="rId15"/>
    <p:sldId id="286" r:id="rId16"/>
    <p:sldId id="287" r:id="rId17"/>
    <p:sldId id="288" r:id="rId18"/>
    <p:sldId id="289" r:id="rId19"/>
    <p:sldId id="353" r:id="rId20"/>
    <p:sldId id="352" r:id="rId21"/>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 Le" initials="VL" lastIdx="1" clrIdx="0">
    <p:extLst>
      <p:ext uri="{19B8F6BF-5375-455C-9EA6-DF929625EA0E}">
        <p15:presenceInfo xmlns="" xmlns:p15="http://schemas.microsoft.com/office/powerpoint/2012/main" userId="Van L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12" autoAdjust="0"/>
    <p:restoredTop sz="94494" autoAdjust="0"/>
  </p:normalViewPr>
  <p:slideViewPr>
    <p:cSldViewPr snapToGrid="0">
      <p:cViewPr>
        <p:scale>
          <a:sx n="70" d="100"/>
          <a:sy n="70" d="100"/>
        </p:scale>
        <p:origin x="-672" y="66"/>
      </p:cViewPr>
      <p:guideLst>
        <p:guide orient="horz" pos="2160"/>
        <p:guide pos="3840"/>
      </p:guideLst>
    </p:cSldViewPr>
  </p:slideViewPr>
  <p:outlineViewPr>
    <p:cViewPr>
      <p:scale>
        <a:sx n="33" d="100"/>
        <a:sy n="33" d="100"/>
      </p:scale>
      <p:origin x="0" y="7068"/>
    </p:cViewPr>
  </p:outlineViewPr>
  <p:notesTextViewPr>
    <p:cViewPr>
      <p:scale>
        <a:sx n="1" d="1"/>
        <a:sy n="1" d="1"/>
      </p:scale>
      <p:origin x="0" y="0"/>
    </p:cViewPr>
  </p:notesTextViewPr>
  <p:sorterViewPr>
    <p:cViewPr>
      <p:scale>
        <a:sx n="100" d="100"/>
        <a:sy n="100" d="100"/>
      </p:scale>
      <p:origin x="0" y="18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EFEA10-5B7B-429C-9508-558365D40EEE}" type="doc">
      <dgm:prSet loTypeId="urn:microsoft.com/office/officeart/2005/8/layout/vProcess5" loCatId="process" qsTypeId="urn:microsoft.com/office/officeart/2005/8/quickstyle/3d3" qsCatId="3D" csTypeId="urn:microsoft.com/office/officeart/2005/8/colors/colorful1" csCatId="colorful" phldr="1"/>
      <dgm:spPr/>
      <dgm:t>
        <a:bodyPr/>
        <a:lstStyle/>
        <a:p>
          <a:endParaRPr lang="en-US"/>
        </a:p>
      </dgm:t>
    </dgm:pt>
    <dgm:pt modelId="{FEDD02EC-95CF-49EC-B44F-E23EA717D0D2}">
      <dgm:prSet phldrT="[Text]" custT="1"/>
      <dgm:spPr/>
      <dgm:t>
        <a:bodyPr/>
        <a:lstStyle/>
        <a:p>
          <a:r>
            <a:rPr lang="en-US" sz="2800" smtClean="0"/>
            <a:t>Lợi thế của EmguCV</a:t>
          </a:r>
          <a:endParaRPr lang="en-US" sz="2800" dirty="0"/>
        </a:p>
      </dgm:t>
    </dgm:pt>
    <dgm:pt modelId="{5313EAAE-57D0-401B-A746-EE4E07360061}" type="parTrans" cxnId="{7696A24C-2E95-4005-AE9F-894E2920E6BC}">
      <dgm:prSet/>
      <dgm:spPr/>
      <dgm:t>
        <a:bodyPr/>
        <a:lstStyle/>
        <a:p>
          <a:endParaRPr lang="en-US"/>
        </a:p>
      </dgm:t>
    </dgm:pt>
    <dgm:pt modelId="{3AE0F912-C46D-49F4-8C5A-A2D273746CC2}" type="sibTrans" cxnId="{7696A24C-2E95-4005-AE9F-894E2920E6BC}">
      <dgm:prSet/>
      <dgm:spPr/>
      <dgm:t>
        <a:bodyPr/>
        <a:lstStyle/>
        <a:p>
          <a:endParaRPr lang="en-US"/>
        </a:p>
      </dgm:t>
    </dgm:pt>
    <dgm:pt modelId="{5BA34F25-59A6-4D47-BE19-38C31FB8F8A1}">
      <dgm:prSet phldrT="[Text]" custT="1"/>
      <dgm:spPr/>
      <dgm:t>
        <a:bodyPr/>
        <a:lstStyle/>
        <a:p>
          <a:r>
            <a:rPr lang="en-US" sz="2800" smtClean="0"/>
            <a:t>Một số hàm thư viện quan trọng</a:t>
          </a:r>
          <a:endParaRPr lang="en-US" sz="2800"/>
        </a:p>
      </dgm:t>
    </dgm:pt>
    <dgm:pt modelId="{A60F3994-77CC-4004-BEC2-863016AEBB07}" type="parTrans" cxnId="{0AC4B56B-69E3-497D-B1AA-56E034E0E269}">
      <dgm:prSet/>
      <dgm:spPr/>
      <dgm:t>
        <a:bodyPr/>
        <a:lstStyle/>
        <a:p>
          <a:endParaRPr lang="en-US"/>
        </a:p>
      </dgm:t>
    </dgm:pt>
    <dgm:pt modelId="{38561313-0BEB-43F1-8DCB-F20686FB2DEC}" type="sibTrans" cxnId="{0AC4B56B-69E3-497D-B1AA-56E034E0E269}">
      <dgm:prSet/>
      <dgm:spPr/>
      <dgm:t>
        <a:bodyPr/>
        <a:lstStyle/>
        <a:p>
          <a:endParaRPr lang="en-US"/>
        </a:p>
      </dgm:t>
    </dgm:pt>
    <dgm:pt modelId="{3164AAFC-6AFA-42A0-BB72-D867932000BA}">
      <dgm:prSet phldrT="[Text]" custT="1"/>
      <dgm:spPr/>
      <dgm:t>
        <a:bodyPr/>
        <a:lstStyle/>
        <a:p>
          <a:r>
            <a:rPr lang="en-US" sz="2800" smtClean="0"/>
            <a:t>EmguCV là gì?</a:t>
          </a:r>
          <a:endParaRPr lang="en-US" sz="2800" dirty="0"/>
        </a:p>
      </dgm:t>
    </dgm:pt>
    <dgm:pt modelId="{62C189F8-2797-4103-A2E9-9121AC17892C}" type="sibTrans" cxnId="{BEA69349-95D6-427F-BDE5-EC7670F38615}">
      <dgm:prSet/>
      <dgm:spPr/>
      <dgm:t>
        <a:bodyPr/>
        <a:lstStyle/>
        <a:p>
          <a:endParaRPr lang="en-US"/>
        </a:p>
      </dgm:t>
    </dgm:pt>
    <dgm:pt modelId="{E2E1ECAB-EF96-43B4-B866-A6353FDE960F}" type="parTrans" cxnId="{BEA69349-95D6-427F-BDE5-EC7670F38615}">
      <dgm:prSet/>
      <dgm:spPr/>
      <dgm:t>
        <a:bodyPr/>
        <a:lstStyle/>
        <a:p>
          <a:endParaRPr lang="en-US"/>
        </a:p>
      </dgm:t>
    </dgm:pt>
    <dgm:pt modelId="{6F036A03-890C-4D66-A17D-4A328DB11152}">
      <dgm:prSet phldrT="[Text]" custT="1"/>
      <dgm:spPr/>
      <dgm:t>
        <a:bodyPr/>
        <a:lstStyle/>
        <a:p>
          <a:r>
            <a:rPr lang="en-US" sz="2800" smtClean="0"/>
            <a:t>Ngôn ngữ lập trình C#</a:t>
          </a:r>
          <a:endParaRPr lang="en-US" sz="2800"/>
        </a:p>
      </dgm:t>
    </dgm:pt>
    <dgm:pt modelId="{A417C647-7C79-4590-A198-E6B91D679A1A}" type="parTrans" cxnId="{FB7663CE-7480-45E1-B174-B55436C24B11}">
      <dgm:prSet/>
      <dgm:spPr/>
      <dgm:t>
        <a:bodyPr/>
        <a:lstStyle/>
        <a:p>
          <a:endParaRPr lang="en-US"/>
        </a:p>
      </dgm:t>
    </dgm:pt>
    <dgm:pt modelId="{8EC59191-9EFF-4759-A9CA-69C4499A916D}" type="sibTrans" cxnId="{FB7663CE-7480-45E1-B174-B55436C24B11}">
      <dgm:prSet/>
      <dgm:spPr/>
      <dgm:t>
        <a:bodyPr/>
        <a:lstStyle/>
        <a:p>
          <a:endParaRPr lang="en-US"/>
        </a:p>
      </dgm:t>
    </dgm:pt>
    <dgm:pt modelId="{087D2CB3-EDEF-4372-894E-726DEB3DA3FF}" type="pres">
      <dgm:prSet presAssocID="{A7EFEA10-5B7B-429C-9508-558365D40EEE}" presName="outerComposite" presStyleCnt="0">
        <dgm:presLayoutVars>
          <dgm:chMax val="5"/>
          <dgm:dir/>
          <dgm:resizeHandles val="exact"/>
        </dgm:presLayoutVars>
      </dgm:prSet>
      <dgm:spPr/>
      <dgm:t>
        <a:bodyPr/>
        <a:lstStyle/>
        <a:p>
          <a:endParaRPr lang="en-US"/>
        </a:p>
      </dgm:t>
    </dgm:pt>
    <dgm:pt modelId="{243C106A-B710-4061-8227-3BE81F1F5082}" type="pres">
      <dgm:prSet presAssocID="{A7EFEA10-5B7B-429C-9508-558365D40EEE}" presName="dummyMaxCanvas" presStyleCnt="0">
        <dgm:presLayoutVars/>
      </dgm:prSet>
      <dgm:spPr/>
      <dgm:t>
        <a:bodyPr/>
        <a:lstStyle/>
        <a:p>
          <a:endParaRPr lang="vi-VN"/>
        </a:p>
      </dgm:t>
    </dgm:pt>
    <dgm:pt modelId="{14F6F319-D615-4268-8995-FD51E25FD0A9}" type="pres">
      <dgm:prSet presAssocID="{A7EFEA10-5B7B-429C-9508-558365D40EEE}" presName="FourNodes_1" presStyleLbl="node1" presStyleIdx="0" presStyleCnt="4">
        <dgm:presLayoutVars>
          <dgm:bulletEnabled val="1"/>
        </dgm:presLayoutVars>
      </dgm:prSet>
      <dgm:spPr/>
      <dgm:t>
        <a:bodyPr/>
        <a:lstStyle/>
        <a:p>
          <a:endParaRPr lang="en-US"/>
        </a:p>
      </dgm:t>
    </dgm:pt>
    <dgm:pt modelId="{75565ACD-4932-4523-8BF1-6F17D707374D}" type="pres">
      <dgm:prSet presAssocID="{A7EFEA10-5B7B-429C-9508-558365D40EEE}" presName="FourNodes_2" presStyleLbl="node1" presStyleIdx="1" presStyleCnt="4">
        <dgm:presLayoutVars>
          <dgm:bulletEnabled val="1"/>
        </dgm:presLayoutVars>
      </dgm:prSet>
      <dgm:spPr/>
      <dgm:t>
        <a:bodyPr/>
        <a:lstStyle/>
        <a:p>
          <a:endParaRPr lang="en-US"/>
        </a:p>
      </dgm:t>
    </dgm:pt>
    <dgm:pt modelId="{D27C59F5-FA2D-44AE-9F17-0961370DC9F7}" type="pres">
      <dgm:prSet presAssocID="{A7EFEA10-5B7B-429C-9508-558365D40EEE}" presName="FourNodes_3" presStyleLbl="node1" presStyleIdx="2" presStyleCnt="4">
        <dgm:presLayoutVars>
          <dgm:bulletEnabled val="1"/>
        </dgm:presLayoutVars>
      </dgm:prSet>
      <dgm:spPr/>
      <dgm:t>
        <a:bodyPr/>
        <a:lstStyle/>
        <a:p>
          <a:endParaRPr lang="en-US"/>
        </a:p>
      </dgm:t>
    </dgm:pt>
    <dgm:pt modelId="{8DA88D4E-2FAB-4A70-8308-F5A0296905DD}" type="pres">
      <dgm:prSet presAssocID="{A7EFEA10-5B7B-429C-9508-558365D40EEE}" presName="FourNodes_4" presStyleLbl="node1" presStyleIdx="3" presStyleCnt="4">
        <dgm:presLayoutVars>
          <dgm:bulletEnabled val="1"/>
        </dgm:presLayoutVars>
      </dgm:prSet>
      <dgm:spPr/>
      <dgm:t>
        <a:bodyPr/>
        <a:lstStyle/>
        <a:p>
          <a:endParaRPr lang="en-US"/>
        </a:p>
      </dgm:t>
    </dgm:pt>
    <dgm:pt modelId="{73B77388-4ACD-4998-A795-4EBFD61F4149}" type="pres">
      <dgm:prSet presAssocID="{A7EFEA10-5B7B-429C-9508-558365D40EEE}" presName="FourConn_1-2" presStyleLbl="fgAccFollowNode1" presStyleIdx="0" presStyleCnt="3">
        <dgm:presLayoutVars>
          <dgm:bulletEnabled val="1"/>
        </dgm:presLayoutVars>
      </dgm:prSet>
      <dgm:spPr/>
      <dgm:t>
        <a:bodyPr/>
        <a:lstStyle/>
        <a:p>
          <a:endParaRPr lang="en-US"/>
        </a:p>
      </dgm:t>
    </dgm:pt>
    <dgm:pt modelId="{36EB720E-F324-4D17-86EC-8BBFF6CE38C9}" type="pres">
      <dgm:prSet presAssocID="{A7EFEA10-5B7B-429C-9508-558365D40EEE}" presName="FourConn_2-3" presStyleLbl="fgAccFollowNode1" presStyleIdx="1" presStyleCnt="3">
        <dgm:presLayoutVars>
          <dgm:bulletEnabled val="1"/>
        </dgm:presLayoutVars>
      </dgm:prSet>
      <dgm:spPr/>
      <dgm:t>
        <a:bodyPr/>
        <a:lstStyle/>
        <a:p>
          <a:endParaRPr lang="en-US"/>
        </a:p>
      </dgm:t>
    </dgm:pt>
    <dgm:pt modelId="{94B767AB-60E5-4F17-A29F-8ACAFF8A6E37}" type="pres">
      <dgm:prSet presAssocID="{A7EFEA10-5B7B-429C-9508-558365D40EEE}" presName="FourConn_3-4" presStyleLbl="fgAccFollowNode1" presStyleIdx="2" presStyleCnt="3">
        <dgm:presLayoutVars>
          <dgm:bulletEnabled val="1"/>
        </dgm:presLayoutVars>
      </dgm:prSet>
      <dgm:spPr/>
      <dgm:t>
        <a:bodyPr/>
        <a:lstStyle/>
        <a:p>
          <a:endParaRPr lang="en-US"/>
        </a:p>
      </dgm:t>
    </dgm:pt>
    <dgm:pt modelId="{F238D964-A316-473A-A0D5-1D20F6161EDD}" type="pres">
      <dgm:prSet presAssocID="{A7EFEA10-5B7B-429C-9508-558365D40EEE}" presName="FourNodes_1_text" presStyleLbl="node1" presStyleIdx="3" presStyleCnt="4">
        <dgm:presLayoutVars>
          <dgm:bulletEnabled val="1"/>
        </dgm:presLayoutVars>
      </dgm:prSet>
      <dgm:spPr/>
      <dgm:t>
        <a:bodyPr/>
        <a:lstStyle/>
        <a:p>
          <a:endParaRPr lang="en-US"/>
        </a:p>
      </dgm:t>
    </dgm:pt>
    <dgm:pt modelId="{82F4B054-E60F-42A4-8FB1-AEF6DC0E80B5}" type="pres">
      <dgm:prSet presAssocID="{A7EFEA10-5B7B-429C-9508-558365D40EEE}" presName="FourNodes_2_text" presStyleLbl="node1" presStyleIdx="3" presStyleCnt="4">
        <dgm:presLayoutVars>
          <dgm:bulletEnabled val="1"/>
        </dgm:presLayoutVars>
      </dgm:prSet>
      <dgm:spPr/>
      <dgm:t>
        <a:bodyPr/>
        <a:lstStyle/>
        <a:p>
          <a:endParaRPr lang="en-US"/>
        </a:p>
      </dgm:t>
    </dgm:pt>
    <dgm:pt modelId="{9DA2F450-34CD-4AC8-9FB8-09FC95F67522}" type="pres">
      <dgm:prSet presAssocID="{A7EFEA10-5B7B-429C-9508-558365D40EEE}" presName="FourNodes_3_text" presStyleLbl="node1" presStyleIdx="3" presStyleCnt="4">
        <dgm:presLayoutVars>
          <dgm:bulletEnabled val="1"/>
        </dgm:presLayoutVars>
      </dgm:prSet>
      <dgm:spPr/>
      <dgm:t>
        <a:bodyPr/>
        <a:lstStyle/>
        <a:p>
          <a:endParaRPr lang="en-US"/>
        </a:p>
      </dgm:t>
    </dgm:pt>
    <dgm:pt modelId="{D9C2493D-AB19-4A9C-AF27-E0FE53DA28DC}" type="pres">
      <dgm:prSet presAssocID="{A7EFEA10-5B7B-429C-9508-558365D40EEE}" presName="FourNodes_4_text" presStyleLbl="node1" presStyleIdx="3" presStyleCnt="4">
        <dgm:presLayoutVars>
          <dgm:bulletEnabled val="1"/>
        </dgm:presLayoutVars>
      </dgm:prSet>
      <dgm:spPr/>
      <dgm:t>
        <a:bodyPr/>
        <a:lstStyle/>
        <a:p>
          <a:endParaRPr lang="en-US"/>
        </a:p>
      </dgm:t>
    </dgm:pt>
  </dgm:ptLst>
  <dgm:cxnLst>
    <dgm:cxn modelId="{2D5CF125-52FE-46BE-A0AF-DF97EBD44CFF}" type="presOf" srcId="{38561313-0BEB-43F1-8DCB-F20686FB2DEC}" destId="{94B767AB-60E5-4F17-A29F-8ACAFF8A6E37}" srcOrd="0" destOrd="0" presId="urn:microsoft.com/office/officeart/2005/8/layout/vProcess5"/>
    <dgm:cxn modelId="{36711E0E-6F84-422B-8770-48DDCA90350E}" type="presOf" srcId="{5BA34F25-59A6-4D47-BE19-38C31FB8F8A1}" destId="{9DA2F450-34CD-4AC8-9FB8-09FC95F67522}" srcOrd="1" destOrd="0" presId="urn:microsoft.com/office/officeart/2005/8/layout/vProcess5"/>
    <dgm:cxn modelId="{E7583356-243E-4CAE-AAB9-203D0A065720}" type="presOf" srcId="{3164AAFC-6AFA-42A0-BB72-D867932000BA}" destId="{14F6F319-D615-4268-8995-FD51E25FD0A9}" srcOrd="0" destOrd="0" presId="urn:microsoft.com/office/officeart/2005/8/layout/vProcess5"/>
    <dgm:cxn modelId="{FA9E1057-9F99-42E6-A455-D0C74EF4CEC5}" type="presOf" srcId="{5BA34F25-59A6-4D47-BE19-38C31FB8F8A1}" destId="{D27C59F5-FA2D-44AE-9F17-0961370DC9F7}" srcOrd="0" destOrd="0" presId="urn:microsoft.com/office/officeart/2005/8/layout/vProcess5"/>
    <dgm:cxn modelId="{FB7663CE-7480-45E1-B174-B55436C24B11}" srcId="{A7EFEA10-5B7B-429C-9508-558365D40EEE}" destId="{6F036A03-890C-4D66-A17D-4A328DB11152}" srcOrd="3" destOrd="0" parTransId="{A417C647-7C79-4590-A198-E6B91D679A1A}" sibTransId="{8EC59191-9EFF-4759-A9CA-69C4499A916D}"/>
    <dgm:cxn modelId="{CFAEFE7F-7AC4-454C-B2C6-D2063D282A73}" type="presOf" srcId="{62C189F8-2797-4103-A2E9-9121AC17892C}" destId="{73B77388-4ACD-4998-A795-4EBFD61F4149}" srcOrd="0" destOrd="0" presId="urn:microsoft.com/office/officeart/2005/8/layout/vProcess5"/>
    <dgm:cxn modelId="{E00140AB-F53A-472D-8E4F-B1227C6A9528}" type="presOf" srcId="{3164AAFC-6AFA-42A0-BB72-D867932000BA}" destId="{F238D964-A316-473A-A0D5-1D20F6161EDD}" srcOrd="1" destOrd="0" presId="urn:microsoft.com/office/officeart/2005/8/layout/vProcess5"/>
    <dgm:cxn modelId="{33EF5657-B0FC-4C4E-9D64-42C20DE84204}" type="presOf" srcId="{FEDD02EC-95CF-49EC-B44F-E23EA717D0D2}" destId="{82F4B054-E60F-42A4-8FB1-AEF6DC0E80B5}" srcOrd="1" destOrd="0" presId="urn:microsoft.com/office/officeart/2005/8/layout/vProcess5"/>
    <dgm:cxn modelId="{7696A24C-2E95-4005-AE9F-894E2920E6BC}" srcId="{A7EFEA10-5B7B-429C-9508-558365D40EEE}" destId="{FEDD02EC-95CF-49EC-B44F-E23EA717D0D2}" srcOrd="1" destOrd="0" parTransId="{5313EAAE-57D0-401B-A746-EE4E07360061}" sibTransId="{3AE0F912-C46D-49F4-8C5A-A2D273746CC2}"/>
    <dgm:cxn modelId="{72378D5E-8B43-441A-9349-530DCCB0BB58}" type="presOf" srcId="{3AE0F912-C46D-49F4-8C5A-A2D273746CC2}" destId="{36EB720E-F324-4D17-86EC-8BBFF6CE38C9}" srcOrd="0" destOrd="0" presId="urn:microsoft.com/office/officeart/2005/8/layout/vProcess5"/>
    <dgm:cxn modelId="{17DC341E-1A0F-4815-ADF3-C4B378EE4D0B}" type="presOf" srcId="{A7EFEA10-5B7B-429C-9508-558365D40EEE}" destId="{087D2CB3-EDEF-4372-894E-726DEB3DA3FF}" srcOrd="0" destOrd="0" presId="urn:microsoft.com/office/officeart/2005/8/layout/vProcess5"/>
    <dgm:cxn modelId="{E9FE29DC-50FE-4EEE-ADE8-C0F230111F39}" type="presOf" srcId="{6F036A03-890C-4D66-A17D-4A328DB11152}" destId="{D9C2493D-AB19-4A9C-AF27-E0FE53DA28DC}" srcOrd="1" destOrd="0" presId="urn:microsoft.com/office/officeart/2005/8/layout/vProcess5"/>
    <dgm:cxn modelId="{81334B9B-3DD6-43E3-91A6-392EFA86B17D}" type="presOf" srcId="{FEDD02EC-95CF-49EC-B44F-E23EA717D0D2}" destId="{75565ACD-4932-4523-8BF1-6F17D707374D}" srcOrd="0" destOrd="0" presId="urn:microsoft.com/office/officeart/2005/8/layout/vProcess5"/>
    <dgm:cxn modelId="{0AC4B56B-69E3-497D-B1AA-56E034E0E269}" srcId="{A7EFEA10-5B7B-429C-9508-558365D40EEE}" destId="{5BA34F25-59A6-4D47-BE19-38C31FB8F8A1}" srcOrd="2" destOrd="0" parTransId="{A60F3994-77CC-4004-BEC2-863016AEBB07}" sibTransId="{38561313-0BEB-43F1-8DCB-F20686FB2DEC}"/>
    <dgm:cxn modelId="{BEA69349-95D6-427F-BDE5-EC7670F38615}" srcId="{A7EFEA10-5B7B-429C-9508-558365D40EEE}" destId="{3164AAFC-6AFA-42A0-BB72-D867932000BA}" srcOrd="0" destOrd="0" parTransId="{E2E1ECAB-EF96-43B4-B866-A6353FDE960F}" sibTransId="{62C189F8-2797-4103-A2E9-9121AC17892C}"/>
    <dgm:cxn modelId="{CD380E48-36D7-4B99-85AB-F7E02C1EA057}" type="presOf" srcId="{6F036A03-890C-4D66-A17D-4A328DB11152}" destId="{8DA88D4E-2FAB-4A70-8308-F5A0296905DD}" srcOrd="0" destOrd="0" presId="urn:microsoft.com/office/officeart/2005/8/layout/vProcess5"/>
    <dgm:cxn modelId="{3A73462E-B819-4218-89B2-B8D5D5B2B639}" type="presParOf" srcId="{087D2CB3-EDEF-4372-894E-726DEB3DA3FF}" destId="{243C106A-B710-4061-8227-3BE81F1F5082}" srcOrd="0" destOrd="0" presId="urn:microsoft.com/office/officeart/2005/8/layout/vProcess5"/>
    <dgm:cxn modelId="{6AD4A41C-957B-4389-86F3-05DDF3953F25}" type="presParOf" srcId="{087D2CB3-EDEF-4372-894E-726DEB3DA3FF}" destId="{14F6F319-D615-4268-8995-FD51E25FD0A9}" srcOrd="1" destOrd="0" presId="urn:microsoft.com/office/officeart/2005/8/layout/vProcess5"/>
    <dgm:cxn modelId="{AECCE81A-1FB5-445E-A88D-195FD9D0E945}" type="presParOf" srcId="{087D2CB3-EDEF-4372-894E-726DEB3DA3FF}" destId="{75565ACD-4932-4523-8BF1-6F17D707374D}" srcOrd="2" destOrd="0" presId="urn:microsoft.com/office/officeart/2005/8/layout/vProcess5"/>
    <dgm:cxn modelId="{3EF40F47-A233-4885-AD7F-F85F4D4DA366}" type="presParOf" srcId="{087D2CB3-EDEF-4372-894E-726DEB3DA3FF}" destId="{D27C59F5-FA2D-44AE-9F17-0961370DC9F7}" srcOrd="3" destOrd="0" presId="urn:microsoft.com/office/officeart/2005/8/layout/vProcess5"/>
    <dgm:cxn modelId="{7C7A38E5-99A2-4C38-90E9-F2168422D61E}" type="presParOf" srcId="{087D2CB3-EDEF-4372-894E-726DEB3DA3FF}" destId="{8DA88D4E-2FAB-4A70-8308-F5A0296905DD}" srcOrd="4" destOrd="0" presId="urn:microsoft.com/office/officeart/2005/8/layout/vProcess5"/>
    <dgm:cxn modelId="{300C5E63-262B-42B7-BC28-0B9B5CF92C42}" type="presParOf" srcId="{087D2CB3-EDEF-4372-894E-726DEB3DA3FF}" destId="{73B77388-4ACD-4998-A795-4EBFD61F4149}" srcOrd="5" destOrd="0" presId="urn:microsoft.com/office/officeart/2005/8/layout/vProcess5"/>
    <dgm:cxn modelId="{F0370D91-B56A-4B96-8CD5-BD03FF38807A}" type="presParOf" srcId="{087D2CB3-EDEF-4372-894E-726DEB3DA3FF}" destId="{36EB720E-F324-4D17-86EC-8BBFF6CE38C9}" srcOrd="6" destOrd="0" presId="urn:microsoft.com/office/officeart/2005/8/layout/vProcess5"/>
    <dgm:cxn modelId="{97B9C560-D243-4F0C-8FA6-F92CBC5ED75F}" type="presParOf" srcId="{087D2CB3-EDEF-4372-894E-726DEB3DA3FF}" destId="{94B767AB-60E5-4F17-A29F-8ACAFF8A6E37}" srcOrd="7" destOrd="0" presId="urn:microsoft.com/office/officeart/2005/8/layout/vProcess5"/>
    <dgm:cxn modelId="{95DD099C-2A23-47EB-B94B-9A957BA51177}" type="presParOf" srcId="{087D2CB3-EDEF-4372-894E-726DEB3DA3FF}" destId="{F238D964-A316-473A-A0D5-1D20F6161EDD}" srcOrd="8" destOrd="0" presId="urn:microsoft.com/office/officeart/2005/8/layout/vProcess5"/>
    <dgm:cxn modelId="{985563CF-92A6-47C8-8C56-0D8AAE7395D2}" type="presParOf" srcId="{087D2CB3-EDEF-4372-894E-726DEB3DA3FF}" destId="{82F4B054-E60F-42A4-8FB1-AEF6DC0E80B5}" srcOrd="9" destOrd="0" presId="urn:microsoft.com/office/officeart/2005/8/layout/vProcess5"/>
    <dgm:cxn modelId="{DD15FAB7-D754-4DD8-9105-66AD601A13DA}" type="presParOf" srcId="{087D2CB3-EDEF-4372-894E-726DEB3DA3FF}" destId="{9DA2F450-34CD-4AC8-9FB8-09FC95F67522}" srcOrd="10" destOrd="0" presId="urn:microsoft.com/office/officeart/2005/8/layout/vProcess5"/>
    <dgm:cxn modelId="{82269171-BB99-4E5A-A0DB-436B6F1815C3}" type="presParOf" srcId="{087D2CB3-EDEF-4372-894E-726DEB3DA3FF}" destId="{D9C2493D-AB19-4A9C-AF27-E0FE53DA28DC}"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EFEA10-5B7B-429C-9508-558365D40EEE}" type="doc">
      <dgm:prSet loTypeId="urn:microsoft.com/office/officeart/2005/8/layout/vProcess5" loCatId="process" qsTypeId="urn:microsoft.com/office/officeart/2005/8/quickstyle/3d3" qsCatId="3D" csTypeId="urn:microsoft.com/office/officeart/2005/8/colors/colorful1" csCatId="colorful" phldr="1"/>
      <dgm:spPr/>
      <dgm:t>
        <a:bodyPr/>
        <a:lstStyle/>
        <a:p>
          <a:endParaRPr lang="en-US"/>
        </a:p>
      </dgm:t>
    </dgm:pt>
    <dgm:pt modelId="{FEDD02EC-95CF-49EC-B44F-E23EA717D0D2}">
      <dgm:prSet phldrT="[Text]" custT="1"/>
      <dgm:spPr/>
      <dgm:t>
        <a:bodyPr/>
        <a:lstStyle/>
        <a:p>
          <a:r>
            <a:rPr lang="en-US" sz="2800" smtClean="0"/>
            <a:t>Các hướng tiếp cận</a:t>
          </a:r>
          <a:endParaRPr lang="en-US" sz="2800" dirty="0"/>
        </a:p>
      </dgm:t>
    </dgm:pt>
    <dgm:pt modelId="{5313EAAE-57D0-401B-A746-EE4E07360061}" type="parTrans" cxnId="{7696A24C-2E95-4005-AE9F-894E2920E6BC}">
      <dgm:prSet/>
      <dgm:spPr/>
      <dgm:t>
        <a:bodyPr/>
        <a:lstStyle/>
        <a:p>
          <a:endParaRPr lang="en-US"/>
        </a:p>
      </dgm:t>
    </dgm:pt>
    <dgm:pt modelId="{3AE0F912-C46D-49F4-8C5A-A2D273746CC2}" type="sibTrans" cxnId="{7696A24C-2E95-4005-AE9F-894E2920E6BC}">
      <dgm:prSet/>
      <dgm:spPr/>
      <dgm:t>
        <a:bodyPr/>
        <a:lstStyle/>
        <a:p>
          <a:endParaRPr lang="en-US"/>
        </a:p>
      </dgm:t>
    </dgm:pt>
    <dgm:pt modelId="{5BA34F25-59A6-4D47-BE19-38C31FB8F8A1}">
      <dgm:prSet phldrT="[Text]" custT="1"/>
      <dgm:spPr/>
      <dgm:t>
        <a:bodyPr/>
        <a:lstStyle/>
        <a:p>
          <a:r>
            <a:rPr lang="en-US" sz="2800" smtClean="0"/>
            <a:t>Xây dựng chương trình</a:t>
          </a:r>
          <a:endParaRPr lang="en-US" sz="2800"/>
        </a:p>
      </dgm:t>
    </dgm:pt>
    <dgm:pt modelId="{A60F3994-77CC-4004-BEC2-863016AEBB07}" type="parTrans" cxnId="{0AC4B56B-69E3-497D-B1AA-56E034E0E269}">
      <dgm:prSet/>
      <dgm:spPr/>
      <dgm:t>
        <a:bodyPr/>
        <a:lstStyle/>
        <a:p>
          <a:endParaRPr lang="en-US"/>
        </a:p>
      </dgm:t>
    </dgm:pt>
    <dgm:pt modelId="{38561313-0BEB-43F1-8DCB-F20686FB2DEC}" type="sibTrans" cxnId="{0AC4B56B-69E3-497D-B1AA-56E034E0E269}">
      <dgm:prSet/>
      <dgm:spPr/>
      <dgm:t>
        <a:bodyPr/>
        <a:lstStyle/>
        <a:p>
          <a:endParaRPr lang="en-US"/>
        </a:p>
      </dgm:t>
    </dgm:pt>
    <dgm:pt modelId="{3164AAFC-6AFA-42A0-BB72-D867932000BA}">
      <dgm:prSet phldrT="[Text]" custT="1"/>
      <dgm:spPr/>
      <dgm:t>
        <a:bodyPr/>
        <a:lstStyle/>
        <a:p>
          <a:r>
            <a:rPr lang="en-US" sz="2800" smtClean="0"/>
            <a:t>Giới thiệu bài toán</a:t>
          </a:r>
          <a:endParaRPr lang="en-US" sz="2800" dirty="0"/>
        </a:p>
      </dgm:t>
    </dgm:pt>
    <dgm:pt modelId="{62C189F8-2797-4103-A2E9-9121AC17892C}" type="sibTrans" cxnId="{BEA69349-95D6-427F-BDE5-EC7670F38615}">
      <dgm:prSet/>
      <dgm:spPr/>
      <dgm:t>
        <a:bodyPr/>
        <a:lstStyle/>
        <a:p>
          <a:endParaRPr lang="en-US"/>
        </a:p>
      </dgm:t>
    </dgm:pt>
    <dgm:pt modelId="{E2E1ECAB-EF96-43B4-B866-A6353FDE960F}" type="parTrans" cxnId="{BEA69349-95D6-427F-BDE5-EC7670F38615}">
      <dgm:prSet/>
      <dgm:spPr/>
      <dgm:t>
        <a:bodyPr/>
        <a:lstStyle/>
        <a:p>
          <a:endParaRPr lang="en-US"/>
        </a:p>
      </dgm:t>
    </dgm:pt>
    <dgm:pt modelId="{8CF89190-BF3E-49DC-8E4C-6EDA52077D93}">
      <dgm:prSet phldrT="[Text]" custT="1"/>
      <dgm:spPr/>
      <dgm:t>
        <a:bodyPr/>
        <a:lstStyle/>
        <a:p>
          <a:r>
            <a:rPr lang="en-US" sz="2800" smtClean="0"/>
            <a:t>Các chức năng chính</a:t>
          </a:r>
          <a:endParaRPr lang="en-US" sz="2800"/>
        </a:p>
      </dgm:t>
    </dgm:pt>
    <dgm:pt modelId="{3B4004AA-9D4A-48EE-A2A7-1F7022E7AF46}" type="sibTrans" cxnId="{D6864C35-B11E-44AA-94C9-219F4FF4C0B8}">
      <dgm:prSet/>
      <dgm:spPr/>
      <dgm:t>
        <a:bodyPr/>
        <a:lstStyle/>
        <a:p>
          <a:endParaRPr lang="en-US"/>
        </a:p>
      </dgm:t>
    </dgm:pt>
    <dgm:pt modelId="{FCC0DD94-6A65-436F-AEFB-12C6C441774A}" type="parTrans" cxnId="{D6864C35-B11E-44AA-94C9-219F4FF4C0B8}">
      <dgm:prSet/>
      <dgm:spPr/>
      <dgm:t>
        <a:bodyPr/>
        <a:lstStyle/>
        <a:p>
          <a:endParaRPr lang="en-US"/>
        </a:p>
      </dgm:t>
    </dgm:pt>
    <dgm:pt modelId="{087D2CB3-EDEF-4372-894E-726DEB3DA3FF}" type="pres">
      <dgm:prSet presAssocID="{A7EFEA10-5B7B-429C-9508-558365D40EEE}" presName="outerComposite" presStyleCnt="0">
        <dgm:presLayoutVars>
          <dgm:chMax val="5"/>
          <dgm:dir/>
          <dgm:resizeHandles val="exact"/>
        </dgm:presLayoutVars>
      </dgm:prSet>
      <dgm:spPr/>
      <dgm:t>
        <a:bodyPr/>
        <a:lstStyle/>
        <a:p>
          <a:endParaRPr lang="en-US"/>
        </a:p>
      </dgm:t>
    </dgm:pt>
    <dgm:pt modelId="{243C106A-B710-4061-8227-3BE81F1F5082}" type="pres">
      <dgm:prSet presAssocID="{A7EFEA10-5B7B-429C-9508-558365D40EEE}" presName="dummyMaxCanvas" presStyleCnt="0">
        <dgm:presLayoutVars/>
      </dgm:prSet>
      <dgm:spPr/>
      <dgm:t>
        <a:bodyPr/>
        <a:lstStyle/>
        <a:p>
          <a:endParaRPr lang="vi-VN"/>
        </a:p>
      </dgm:t>
    </dgm:pt>
    <dgm:pt modelId="{7F4868AD-932E-476F-B45C-132CEB60DEE1}" type="pres">
      <dgm:prSet presAssocID="{A7EFEA10-5B7B-429C-9508-558365D40EEE}" presName="FourNodes_1" presStyleLbl="node1" presStyleIdx="0" presStyleCnt="4">
        <dgm:presLayoutVars>
          <dgm:bulletEnabled val="1"/>
        </dgm:presLayoutVars>
      </dgm:prSet>
      <dgm:spPr/>
      <dgm:t>
        <a:bodyPr/>
        <a:lstStyle/>
        <a:p>
          <a:endParaRPr lang="en-US"/>
        </a:p>
      </dgm:t>
    </dgm:pt>
    <dgm:pt modelId="{8271C509-8FC9-4936-AC32-E57C4D5A33E5}" type="pres">
      <dgm:prSet presAssocID="{A7EFEA10-5B7B-429C-9508-558365D40EEE}" presName="FourNodes_2" presStyleLbl="node1" presStyleIdx="1" presStyleCnt="4">
        <dgm:presLayoutVars>
          <dgm:bulletEnabled val="1"/>
        </dgm:presLayoutVars>
      </dgm:prSet>
      <dgm:spPr/>
      <dgm:t>
        <a:bodyPr/>
        <a:lstStyle/>
        <a:p>
          <a:endParaRPr lang="en-US"/>
        </a:p>
      </dgm:t>
    </dgm:pt>
    <dgm:pt modelId="{8B9E3148-9748-451E-BF0B-038EBEFDBC0C}" type="pres">
      <dgm:prSet presAssocID="{A7EFEA10-5B7B-429C-9508-558365D40EEE}" presName="FourNodes_3" presStyleLbl="node1" presStyleIdx="2" presStyleCnt="4">
        <dgm:presLayoutVars>
          <dgm:bulletEnabled val="1"/>
        </dgm:presLayoutVars>
      </dgm:prSet>
      <dgm:spPr/>
      <dgm:t>
        <a:bodyPr/>
        <a:lstStyle/>
        <a:p>
          <a:endParaRPr lang="en-US"/>
        </a:p>
      </dgm:t>
    </dgm:pt>
    <dgm:pt modelId="{6CF18840-BA3E-460F-BE36-4AD24E2F641B}" type="pres">
      <dgm:prSet presAssocID="{A7EFEA10-5B7B-429C-9508-558365D40EEE}" presName="FourNodes_4" presStyleLbl="node1" presStyleIdx="3" presStyleCnt="4">
        <dgm:presLayoutVars>
          <dgm:bulletEnabled val="1"/>
        </dgm:presLayoutVars>
      </dgm:prSet>
      <dgm:spPr/>
      <dgm:t>
        <a:bodyPr/>
        <a:lstStyle/>
        <a:p>
          <a:endParaRPr lang="en-US"/>
        </a:p>
      </dgm:t>
    </dgm:pt>
    <dgm:pt modelId="{8AF23137-3526-4C9A-8473-8279FCBCC169}" type="pres">
      <dgm:prSet presAssocID="{A7EFEA10-5B7B-429C-9508-558365D40EEE}" presName="FourConn_1-2" presStyleLbl="fgAccFollowNode1" presStyleIdx="0" presStyleCnt="3">
        <dgm:presLayoutVars>
          <dgm:bulletEnabled val="1"/>
        </dgm:presLayoutVars>
      </dgm:prSet>
      <dgm:spPr/>
      <dgm:t>
        <a:bodyPr/>
        <a:lstStyle/>
        <a:p>
          <a:endParaRPr lang="en-US"/>
        </a:p>
      </dgm:t>
    </dgm:pt>
    <dgm:pt modelId="{63C23759-CFA0-41D5-A6FC-739A08341592}" type="pres">
      <dgm:prSet presAssocID="{A7EFEA10-5B7B-429C-9508-558365D40EEE}" presName="FourConn_2-3" presStyleLbl="fgAccFollowNode1" presStyleIdx="1" presStyleCnt="3">
        <dgm:presLayoutVars>
          <dgm:bulletEnabled val="1"/>
        </dgm:presLayoutVars>
      </dgm:prSet>
      <dgm:spPr/>
      <dgm:t>
        <a:bodyPr/>
        <a:lstStyle/>
        <a:p>
          <a:endParaRPr lang="en-US"/>
        </a:p>
      </dgm:t>
    </dgm:pt>
    <dgm:pt modelId="{F43B1610-246F-48B8-8BD4-598200654869}" type="pres">
      <dgm:prSet presAssocID="{A7EFEA10-5B7B-429C-9508-558365D40EEE}" presName="FourConn_3-4" presStyleLbl="fgAccFollowNode1" presStyleIdx="2" presStyleCnt="3">
        <dgm:presLayoutVars>
          <dgm:bulletEnabled val="1"/>
        </dgm:presLayoutVars>
      </dgm:prSet>
      <dgm:spPr/>
      <dgm:t>
        <a:bodyPr/>
        <a:lstStyle/>
        <a:p>
          <a:endParaRPr lang="en-US"/>
        </a:p>
      </dgm:t>
    </dgm:pt>
    <dgm:pt modelId="{0AF7AE25-1EF6-4F68-8CBE-DEC2CC273449}" type="pres">
      <dgm:prSet presAssocID="{A7EFEA10-5B7B-429C-9508-558365D40EEE}" presName="FourNodes_1_text" presStyleLbl="node1" presStyleIdx="3" presStyleCnt="4">
        <dgm:presLayoutVars>
          <dgm:bulletEnabled val="1"/>
        </dgm:presLayoutVars>
      </dgm:prSet>
      <dgm:spPr/>
      <dgm:t>
        <a:bodyPr/>
        <a:lstStyle/>
        <a:p>
          <a:endParaRPr lang="en-US"/>
        </a:p>
      </dgm:t>
    </dgm:pt>
    <dgm:pt modelId="{D670C01F-2F4B-4CBE-AED0-52196BBD6F33}" type="pres">
      <dgm:prSet presAssocID="{A7EFEA10-5B7B-429C-9508-558365D40EEE}" presName="FourNodes_2_text" presStyleLbl="node1" presStyleIdx="3" presStyleCnt="4">
        <dgm:presLayoutVars>
          <dgm:bulletEnabled val="1"/>
        </dgm:presLayoutVars>
      </dgm:prSet>
      <dgm:spPr/>
      <dgm:t>
        <a:bodyPr/>
        <a:lstStyle/>
        <a:p>
          <a:endParaRPr lang="en-US"/>
        </a:p>
      </dgm:t>
    </dgm:pt>
    <dgm:pt modelId="{2031752B-C5C8-4DA8-8C74-1FD33056F89E}" type="pres">
      <dgm:prSet presAssocID="{A7EFEA10-5B7B-429C-9508-558365D40EEE}" presName="FourNodes_3_text" presStyleLbl="node1" presStyleIdx="3" presStyleCnt="4">
        <dgm:presLayoutVars>
          <dgm:bulletEnabled val="1"/>
        </dgm:presLayoutVars>
      </dgm:prSet>
      <dgm:spPr/>
      <dgm:t>
        <a:bodyPr/>
        <a:lstStyle/>
        <a:p>
          <a:endParaRPr lang="en-US"/>
        </a:p>
      </dgm:t>
    </dgm:pt>
    <dgm:pt modelId="{DAE1DB69-6C68-405F-855D-75ACF0F0E807}" type="pres">
      <dgm:prSet presAssocID="{A7EFEA10-5B7B-429C-9508-558365D40EEE}" presName="FourNodes_4_text" presStyleLbl="node1" presStyleIdx="3" presStyleCnt="4">
        <dgm:presLayoutVars>
          <dgm:bulletEnabled val="1"/>
        </dgm:presLayoutVars>
      </dgm:prSet>
      <dgm:spPr/>
      <dgm:t>
        <a:bodyPr/>
        <a:lstStyle/>
        <a:p>
          <a:endParaRPr lang="en-US"/>
        </a:p>
      </dgm:t>
    </dgm:pt>
  </dgm:ptLst>
  <dgm:cxnLst>
    <dgm:cxn modelId="{60A36FFD-4F83-479B-9F71-9B7B1A279ABB}" type="presOf" srcId="{3164AAFC-6AFA-42A0-BB72-D867932000BA}" destId="{0AF7AE25-1EF6-4F68-8CBE-DEC2CC273449}" srcOrd="1" destOrd="0" presId="urn:microsoft.com/office/officeart/2005/8/layout/vProcess5"/>
    <dgm:cxn modelId="{014D860C-678E-4D31-B514-0383379BAAC4}" type="presOf" srcId="{8CF89190-BF3E-49DC-8E4C-6EDA52077D93}" destId="{DAE1DB69-6C68-405F-855D-75ACF0F0E807}" srcOrd="1" destOrd="0" presId="urn:microsoft.com/office/officeart/2005/8/layout/vProcess5"/>
    <dgm:cxn modelId="{E2D0CDB9-41CC-47D9-8D58-DF9A79FA64CF}" type="presOf" srcId="{5BA34F25-59A6-4D47-BE19-38C31FB8F8A1}" destId="{8B9E3148-9748-451E-BF0B-038EBEFDBC0C}" srcOrd="0" destOrd="0" presId="urn:microsoft.com/office/officeart/2005/8/layout/vProcess5"/>
    <dgm:cxn modelId="{1E751E0C-B3C9-4176-A587-CD7E25B1A239}" type="presOf" srcId="{A7EFEA10-5B7B-429C-9508-558365D40EEE}" destId="{087D2CB3-EDEF-4372-894E-726DEB3DA3FF}" srcOrd="0" destOrd="0" presId="urn:microsoft.com/office/officeart/2005/8/layout/vProcess5"/>
    <dgm:cxn modelId="{7696A24C-2E95-4005-AE9F-894E2920E6BC}" srcId="{A7EFEA10-5B7B-429C-9508-558365D40EEE}" destId="{FEDD02EC-95CF-49EC-B44F-E23EA717D0D2}" srcOrd="1" destOrd="0" parTransId="{5313EAAE-57D0-401B-A746-EE4E07360061}" sibTransId="{3AE0F912-C46D-49F4-8C5A-A2D273746CC2}"/>
    <dgm:cxn modelId="{85E3A8CC-AEA2-41FD-AFDB-4FB011EE9CD8}" type="presOf" srcId="{FEDD02EC-95CF-49EC-B44F-E23EA717D0D2}" destId="{8271C509-8FC9-4936-AC32-E57C4D5A33E5}" srcOrd="0" destOrd="0" presId="urn:microsoft.com/office/officeart/2005/8/layout/vProcess5"/>
    <dgm:cxn modelId="{D6864C35-B11E-44AA-94C9-219F4FF4C0B8}" srcId="{A7EFEA10-5B7B-429C-9508-558365D40EEE}" destId="{8CF89190-BF3E-49DC-8E4C-6EDA52077D93}" srcOrd="3" destOrd="0" parTransId="{FCC0DD94-6A65-436F-AEFB-12C6C441774A}" sibTransId="{3B4004AA-9D4A-48EE-A2A7-1F7022E7AF46}"/>
    <dgm:cxn modelId="{0AC4B56B-69E3-497D-B1AA-56E034E0E269}" srcId="{A7EFEA10-5B7B-429C-9508-558365D40EEE}" destId="{5BA34F25-59A6-4D47-BE19-38C31FB8F8A1}" srcOrd="2" destOrd="0" parTransId="{A60F3994-77CC-4004-BEC2-863016AEBB07}" sibTransId="{38561313-0BEB-43F1-8DCB-F20686FB2DEC}"/>
    <dgm:cxn modelId="{2D1BE178-BA26-45CA-B770-C1123959ED66}" type="presOf" srcId="{38561313-0BEB-43F1-8DCB-F20686FB2DEC}" destId="{F43B1610-246F-48B8-8BD4-598200654869}" srcOrd="0" destOrd="0" presId="urn:microsoft.com/office/officeart/2005/8/layout/vProcess5"/>
    <dgm:cxn modelId="{867EC453-3872-4C97-82D6-0E9960C41852}" type="presOf" srcId="{3AE0F912-C46D-49F4-8C5A-A2D273746CC2}" destId="{63C23759-CFA0-41D5-A6FC-739A08341592}" srcOrd="0" destOrd="0" presId="urn:microsoft.com/office/officeart/2005/8/layout/vProcess5"/>
    <dgm:cxn modelId="{490BCD4B-7D6E-442D-9ACD-C906799EE3D7}" type="presOf" srcId="{3164AAFC-6AFA-42A0-BB72-D867932000BA}" destId="{7F4868AD-932E-476F-B45C-132CEB60DEE1}" srcOrd="0" destOrd="0" presId="urn:microsoft.com/office/officeart/2005/8/layout/vProcess5"/>
    <dgm:cxn modelId="{804A7D13-147A-403A-AABE-C207FA861C7E}" type="presOf" srcId="{5BA34F25-59A6-4D47-BE19-38C31FB8F8A1}" destId="{2031752B-C5C8-4DA8-8C74-1FD33056F89E}" srcOrd="1" destOrd="0" presId="urn:microsoft.com/office/officeart/2005/8/layout/vProcess5"/>
    <dgm:cxn modelId="{F14C2A3E-42F2-42A7-8E27-84B7A71A8A75}" type="presOf" srcId="{8CF89190-BF3E-49DC-8E4C-6EDA52077D93}" destId="{6CF18840-BA3E-460F-BE36-4AD24E2F641B}" srcOrd="0" destOrd="0" presId="urn:microsoft.com/office/officeart/2005/8/layout/vProcess5"/>
    <dgm:cxn modelId="{91E71636-2119-4407-8201-7832D057AFA1}" type="presOf" srcId="{FEDD02EC-95CF-49EC-B44F-E23EA717D0D2}" destId="{D670C01F-2F4B-4CBE-AED0-52196BBD6F33}" srcOrd="1" destOrd="0" presId="urn:microsoft.com/office/officeart/2005/8/layout/vProcess5"/>
    <dgm:cxn modelId="{BEA69349-95D6-427F-BDE5-EC7670F38615}" srcId="{A7EFEA10-5B7B-429C-9508-558365D40EEE}" destId="{3164AAFC-6AFA-42A0-BB72-D867932000BA}" srcOrd="0" destOrd="0" parTransId="{E2E1ECAB-EF96-43B4-B866-A6353FDE960F}" sibTransId="{62C189F8-2797-4103-A2E9-9121AC17892C}"/>
    <dgm:cxn modelId="{C00F7622-B3B8-4370-8B47-0FF8C2071E88}" type="presOf" srcId="{62C189F8-2797-4103-A2E9-9121AC17892C}" destId="{8AF23137-3526-4C9A-8473-8279FCBCC169}" srcOrd="0" destOrd="0" presId="urn:microsoft.com/office/officeart/2005/8/layout/vProcess5"/>
    <dgm:cxn modelId="{7424E4C9-E6D3-4276-A32C-D00ECEA0E30B}" type="presParOf" srcId="{087D2CB3-EDEF-4372-894E-726DEB3DA3FF}" destId="{243C106A-B710-4061-8227-3BE81F1F5082}" srcOrd="0" destOrd="0" presId="urn:microsoft.com/office/officeart/2005/8/layout/vProcess5"/>
    <dgm:cxn modelId="{8C66E694-3EBF-444D-B703-79A2075EE902}" type="presParOf" srcId="{087D2CB3-EDEF-4372-894E-726DEB3DA3FF}" destId="{7F4868AD-932E-476F-B45C-132CEB60DEE1}" srcOrd="1" destOrd="0" presId="urn:microsoft.com/office/officeart/2005/8/layout/vProcess5"/>
    <dgm:cxn modelId="{EF5266C4-1CF6-47E4-9FB0-BEEEA30DE6CB}" type="presParOf" srcId="{087D2CB3-EDEF-4372-894E-726DEB3DA3FF}" destId="{8271C509-8FC9-4936-AC32-E57C4D5A33E5}" srcOrd="2" destOrd="0" presId="urn:microsoft.com/office/officeart/2005/8/layout/vProcess5"/>
    <dgm:cxn modelId="{49187232-2B7F-4A55-A8E0-93FF9B568EB7}" type="presParOf" srcId="{087D2CB3-EDEF-4372-894E-726DEB3DA3FF}" destId="{8B9E3148-9748-451E-BF0B-038EBEFDBC0C}" srcOrd="3" destOrd="0" presId="urn:microsoft.com/office/officeart/2005/8/layout/vProcess5"/>
    <dgm:cxn modelId="{4500F7E7-8A69-405A-972F-3B503BB4AA1C}" type="presParOf" srcId="{087D2CB3-EDEF-4372-894E-726DEB3DA3FF}" destId="{6CF18840-BA3E-460F-BE36-4AD24E2F641B}" srcOrd="4" destOrd="0" presId="urn:microsoft.com/office/officeart/2005/8/layout/vProcess5"/>
    <dgm:cxn modelId="{E0640B39-DC53-4C98-A68D-9C7714ABE331}" type="presParOf" srcId="{087D2CB3-EDEF-4372-894E-726DEB3DA3FF}" destId="{8AF23137-3526-4C9A-8473-8279FCBCC169}" srcOrd="5" destOrd="0" presId="urn:microsoft.com/office/officeart/2005/8/layout/vProcess5"/>
    <dgm:cxn modelId="{DD61770B-AD64-4A45-9F99-8C1048A2D125}" type="presParOf" srcId="{087D2CB3-EDEF-4372-894E-726DEB3DA3FF}" destId="{63C23759-CFA0-41D5-A6FC-739A08341592}" srcOrd="6" destOrd="0" presId="urn:microsoft.com/office/officeart/2005/8/layout/vProcess5"/>
    <dgm:cxn modelId="{882FCD3E-C29D-45BB-A9B8-3168825CBCE8}" type="presParOf" srcId="{087D2CB3-EDEF-4372-894E-726DEB3DA3FF}" destId="{F43B1610-246F-48B8-8BD4-598200654869}" srcOrd="7" destOrd="0" presId="urn:microsoft.com/office/officeart/2005/8/layout/vProcess5"/>
    <dgm:cxn modelId="{4E39AD8B-6AD5-4E3A-8304-70E4072206B8}" type="presParOf" srcId="{087D2CB3-EDEF-4372-894E-726DEB3DA3FF}" destId="{0AF7AE25-1EF6-4F68-8CBE-DEC2CC273449}" srcOrd="8" destOrd="0" presId="urn:microsoft.com/office/officeart/2005/8/layout/vProcess5"/>
    <dgm:cxn modelId="{5120121D-2300-46A1-99BC-C25A8EC3BDBC}" type="presParOf" srcId="{087D2CB3-EDEF-4372-894E-726DEB3DA3FF}" destId="{D670C01F-2F4B-4CBE-AED0-52196BBD6F33}" srcOrd="9" destOrd="0" presId="urn:microsoft.com/office/officeart/2005/8/layout/vProcess5"/>
    <dgm:cxn modelId="{03F48A31-78B4-4113-A57E-BD958388459E}" type="presParOf" srcId="{087D2CB3-EDEF-4372-894E-726DEB3DA3FF}" destId="{2031752B-C5C8-4DA8-8C74-1FD33056F89E}" srcOrd="10" destOrd="0" presId="urn:microsoft.com/office/officeart/2005/8/layout/vProcess5"/>
    <dgm:cxn modelId="{EBE24720-84EC-48C8-AA0E-877805DC8605}" type="presParOf" srcId="{087D2CB3-EDEF-4372-894E-726DEB3DA3FF}" destId="{DAE1DB69-6C68-405F-855D-75ACF0F0E807}"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172F982-2EAF-4099-98B1-5CBB17DCE67F}"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9CE08723-0EBF-40BE-9940-06435863BBE4}">
      <dgm:prSet phldrT="[Text]" custT="1"/>
      <dgm:spPr/>
      <dgm:t>
        <a:bodyPr/>
        <a:lstStyle/>
        <a:p>
          <a:r>
            <a:rPr lang="en-US" sz="2800" smtClean="0"/>
            <a:t>Hướng tiếp cận dựa trên tri thức</a:t>
          </a:r>
          <a:endParaRPr lang="en-US" sz="2800"/>
        </a:p>
      </dgm:t>
    </dgm:pt>
    <dgm:pt modelId="{61322C1B-775F-4D84-8791-222C6EC13F74}" type="parTrans" cxnId="{5E871F0B-2480-440E-8C45-CAB4443B1A3D}">
      <dgm:prSet/>
      <dgm:spPr/>
      <dgm:t>
        <a:bodyPr/>
        <a:lstStyle/>
        <a:p>
          <a:endParaRPr lang="en-US"/>
        </a:p>
      </dgm:t>
    </dgm:pt>
    <dgm:pt modelId="{FF9743A6-CF5E-41C4-86DD-58A5394BA473}" type="sibTrans" cxnId="{5E871F0B-2480-440E-8C45-CAB4443B1A3D}">
      <dgm:prSet/>
      <dgm:spPr/>
      <dgm:t>
        <a:bodyPr/>
        <a:lstStyle/>
        <a:p>
          <a:endParaRPr lang="en-US"/>
        </a:p>
      </dgm:t>
    </dgm:pt>
    <dgm:pt modelId="{4876A1D4-58D3-4C38-BC50-F709CBE2BCBB}">
      <dgm:prSet phldrT="[Text]" custT="1"/>
      <dgm:spPr/>
      <dgm:t>
        <a:bodyPr/>
        <a:lstStyle/>
        <a:p>
          <a:r>
            <a:rPr lang="en-US" sz="2800" smtClean="0"/>
            <a:t>Hướng tiếp cận dựa trên diện mạo </a:t>
          </a:r>
          <a:endParaRPr lang="en-US" sz="2800"/>
        </a:p>
      </dgm:t>
    </dgm:pt>
    <dgm:pt modelId="{D37F01D8-D645-41D7-8A1E-8EDA62EE5C80}" type="parTrans" cxnId="{A2CDF364-09EF-45F5-935D-462D18D0B9DB}">
      <dgm:prSet/>
      <dgm:spPr/>
      <dgm:t>
        <a:bodyPr/>
        <a:lstStyle/>
        <a:p>
          <a:endParaRPr lang="en-US"/>
        </a:p>
      </dgm:t>
    </dgm:pt>
    <dgm:pt modelId="{F380A7FB-AD43-4B2E-BB5F-B329E4968AA7}" type="sibTrans" cxnId="{A2CDF364-09EF-45F5-935D-462D18D0B9DB}">
      <dgm:prSet/>
      <dgm:spPr/>
      <dgm:t>
        <a:bodyPr/>
        <a:lstStyle/>
        <a:p>
          <a:endParaRPr lang="en-US"/>
        </a:p>
      </dgm:t>
    </dgm:pt>
    <dgm:pt modelId="{B8383748-8F34-4D11-BF93-549D3DE2E318}">
      <dgm:prSet phldrT="[Text]" custT="1"/>
      <dgm:spPr/>
      <dgm:t>
        <a:bodyPr/>
        <a:lstStyle/>
        <a:p>
          <a:r>
            <a:rPr lang="en-US" sz="2800" smtClean="0"/>
            <a:t>Hướng tiếp cận dựa trên so sánh mẫu</a:t>
          </a:r>
          <a:endParaRPr lang="en-US" sz="2800"/>
        </a:p>
      </dgm:t>
    </dgm:pt>
    <dgm:pt modelId="{F2752FB7-F787-43C7-A4EA-33E4D1A82030}" type="parTrans" cxnId="{AA0F6E5D-362E-4667-8090-C780970BE102}">
      <dgm:prSet/>
      <dgm:spPr/>
      <dgm:t>
        <a:bodyPr/>
        <a:lstStyle/>
        <a:p>
          <a:endParaRPr lang="en-US"/>
        </a:p>
      </dgm:t>
    </dgm:pt>
    <dgm:pt modelId="{82377602-75B5-44F6-95AE-E98B41AC0874}" type="sibTrans" cxnId="{AA0F6E5D-362E-4667-8090-C780970BE102}">
      <dgm:prSet/>
      <dgm:spPr/>
      <dgm:t>
        <a:bodyPr/>
        <a:lstStyle/>
        <a:p>
          <a:endParaRPr lang="en-US"/>
        </a:p>
      </dgm:t>
    </dgm:pt>
    <dgm:pt modelId="{E0C69F4C-528B-4297-9C17-B0AD29338525}">
      <dgm:prSet phldrT="[Text]" custT="1"/>
      <dgm:spPr/>
      <dgm:t>
        <a:bodyPr/>
        <a:lstStyle/>
        <a:p>
          <a:r>
            <a:rPr lang="en-US" sz="2800" smtClean="0"/>
            <a:t>Hướng tiếp cận dựa trên đặc trưng bất biến</a:t>
          </a:r>
          <a:endParaRPr lang="en-US" sz="2800"/>
        </a:p>
      </dgm:t>
    </dgm:pt>
    <dgm:pt modelId="{C46E059F-BA53-46BD-8FE5-9FBCF1C43C00}" type="parTrans" cxnId="{818D1F07-BA02-4D90-A861-81BB61156720}">
      <dgm:prSet/>
      <dgm:spPr/>
      <dgm:t>
        <a:bodyPr/>
        <a:lstStyle/>
        <a:p>
          <a:endParaRPr lang="en-US"/>
        </a:p>
      </dgm:t>
    </dgm:pt>
    <dgm:pt modelId="{852CF65A-3136-4AF0-8B0D-E1067D7DFFF7}" type="sibTrans" cxnId="{818D1F07-BA02-4D90-A861-81BB61156720}">
      <dgm:prSet/>
      <dgm:spPr/>
      <dgm:t>
        <a:bodyPr/>
        <a:lstStyle/>
        <a:p>
          <a:endParaRPr lang="en-US"/>
        </a:p>
      </dgm:t>
    </dgm:pt>
    <dgm:pt modelId="{03CB6191-60E8-4123-9A4B-C2B39E79D615}" type="pres">
      <dgm:prSet presAssocID="{F172F982-2EAF-4099-98B1-5CBB17DCE67F}" presName="linear" presStyleCnt="0">
        <dgm:presLayoutVars>
          <dgm:dir/>
          <dgm:animLvl val="lvl"/>
          <dgm:resizeHandles val="exact"/>
        </dgm:presLayoutVars>
      </dgm:prSet>
      <dgm:spPr/>
      <dgm:t>
        <a:bodyPr/>
        <a:lstStyle/>
        <a:p>
          <a:endParaRPr lang="en-US"/>
        </a:p>
      </dgm:t>
    </dgm:pt>
    <dgm:pt modelId="{8456ADB2-4DCD-450A-8B3A-93EFEDFD870C}" type="pres">
      <dgm:prSet presAssocID="{9CE08723-0EBF-40BE-9940-06435863BBE4}" presName="parentLin" presStyleCnt="0"/>
      <dgm:spPr/>
      <dgm:t>
        <a:bodyPr/>
        <a:lstStyle/>
        <a:p>
          <a:endParaRPr lang="vi-VN"/>
        </a:p>
      </dgm:t>
    </dgm:pt>
    <dgm:pt modelId="{96F94BE4-0DA3-47B1-933A-6598439D2808}" type="pres">
      <dgm:prSet presAssocID="{9CE08723-0EBF-40BE-9940-06435863BBE4}" presName="parentLeftMargin" presStyleLbl="node1" presStyleIdx="0" presStyleCnt="4"/>
      <dgm:spPr/>
      <dgm:t>
        <a:bodyPr/>
        <a:lstStyle/>
        <a:p>
          <a:endParaRPr lang="en-US"/>
        </a:p>
      </dgm:t>
    </dgm:pt>
    <dgm:pt modelId="{2A23F324-6755-4FE0-A81E-A3EF3C53D9E9}" type="pres">
      <dgm:prSet presAssocID="{9CE08723-0EBF-40BE-9940-06435863BBE4}" presName="parentText" presStyleLbl="node1" presStyleIdx="0" presStyleCnt="4" custScaleX="120753">
        <dgm:presLayoutVars>
          <dgm:chMax val="0"/>
          <dgm:bulletEnabled val="1"/>
        </dgm:presLayoutVars>
      </dgm:prSet>
      <dgm:spPr/>
      <dgm:t>
        <a:bodyPr/>
        <a:lstStyle/>
        <a:p>
          <a:endParaRPr lang="en-US"/>
        </a:p>
      </dgm:t>
    </dgm:pt>
    <dgm:pt modelId="{59E73DC9-3E93-40F7-B47A-B4F873EB4CF1}" type="pres">
      <dgm:prSet presAssocID="{9CE08723-0EBF-40BE-9940-06435863BBE4}" presName="negativeSpace" presStyleCnt="0"/>
      <dgm:spPr/>
      <dgm:t>
        <a:bodyPr/>
        <a:lstStyle/>
        <a:p>
          <a:endParaRPr lang="vi-VN"/>
        </a:p>
      </dgm:t>
    </dgm:pt>
    <dgm:pt modelId="{9F8DC879-034F-4E04-8203-FFDC1895BE2D}" type="pres">
      <dgm:prSet presAssocID="{9CE08723-0EBF-40BE-9940-06435863BBE4}" presName="childText" presStyleLbl="conFgAcc1" presStyleIdx="0" presStyleCnt="4">
        <dgm:presLayoutVars>
          <dgm:bulletEnabled val="1"/>
        </dgm:presLayoutVars>
      </dgm:prSet>
      <dgm:spPr/>
      <dgm:t>
        <a:bodyPr/>
        <a:lstStyle/>
        <a:p>
          <a:endParaRPr lang="vi-VN"/>
        </a:p>
      </dgm:t>
    </dgm:pt>
    <dgm:pt modelId="{68F7E7FE-ED7C-4200-B8D8-1B909438EFC9}" type="pres">
      <dgm:prSet presAssocID="{FF9743A6-CF5E-41C4-86DD-58A5394BA473}" presName="spaceBetweenRectangles" presStyleCnt="0"/>
      <dgm:spPr/>
      <dgm:t>
        <a:bodyPr/>
        <a:lstStyle/>
        <a:p>
          <a:endParaRPr lang="vi-VN"/>
        </a:p>
      </dgm:t>
    </dgm:pt>
    <dgm:pt modelId="{01AD5CDC-FFE0-46A7-A103-011F544BD84F}" type="pres">
      <dgm:prSet presAssocID="{E0C69F4C-528B-4297-9C17-B0AD29338525}" presName="parentLin" presStyleCnt="0"/>
      <dgm:spPr/>
      <dgm:t>
        <a:bodyPr/>
        <a:lstStyle/>
        <a:p>
          <a:endParaRPr lang="vi-VN"/>
        </a:p>
      </dgm:t>
    </dgm:pt>
    <dgm:pt modelId="{E965CC59-BD68-4F82-B945-608EA03D1A29}" type="pres">
      <dgm:prSet presAssocID="{E0C69F4C-528B-4297-9C17-B0AD29338525}" presName="parentLeftMargin" presStyleLbl="node1" presStyleIdx="0" presStyleCnt="4"/>
      <dgm:spPr/>
      <dgm:t>
        <a:bodyPr/>
        <a:lstStyle/>
        <a:p>
          <a:endParaRPr lang="en-US"/>
        </a:p>
      </dgm:t>
    </dgm:pt>
    <dgm:pt modelId="{4E6A071E-800D-4BF2-841B-34FE4E7F14EC}" type="pres">
      <dgm:prSet presAssocID="{E0C69F4C-528B-4297-9C17-B0AD29338525}" presName="parentText" presStyleLbl="node1" presStyleIdx="1" presStyleCnt="4" custScaleX="120753">
        <dgm:presLayoutVars>
          <dgm:chMax val="0"/>
          <dgm:bulletEnabled val="1"/>
        </dgm:presLayoutVars>
      </dgm:prSet>
      <dgm:spPr/>
      <dgm:t>
        <a:bodyPr/>
        <a:lstStyle/>
        <a:p>
          <a:endParaRPr lang="en-US"/>
        </a:p>
      </dgm:t>
    </dgm:pt>
    <dgm:pt modelId="{7A18E853-1512-47B1-9AD4-D52A66D09129}" type="pres">
      <dgm:prSet presAssocID="{E0C69F4C-528B-4297-9C17-B0AD29338525}" presName="negativeSpace" presStyleCnt="0"/>
      <dgm:spPr/>
      <dgm:t>
        <a:bodyPr/>
        <a:lstStyle/>
        <a:p>
          <a:endParaRPr lang="vi-VN"/>
        </a:p>
      </dgm:t>
    </dgm:pt>
    <dgm:pt modelId="{DED34CE6-ACE6-4D8F-BDBF-AE1210582AAA}" type="pres">
      <dgm:prSet presAssocID="{E0C69F4C-528B-4297-9C17-B0AD29338525}" presName="childText" presStyleLbl="conFgAcc1" presStyleIdx="1" presStyleCnt="4">
        <dgm:presLayoutVars>
          <dgm:bulletEnabled val="1"/>
        </dgm:presLayoutVars>
      </dgm:prSet>
      <dgm:spPr/>
      <dgm:t>
        <a:bodyPr/>
        <a:lstStyle/>
        <a:p>
          <a:endParaRPr lang="vi-VN"/>
        </a:p>
      </dgm:t>
    </dgm:pt>
    <dgm:pt modelId="{21105EB2-5752-43C6-A66B-AD4FB234F591}" type="pres">
      <dgm:prSet presAssocID="{852CF65A-3136-4AF0-8B0D-E1067D7DFFF7}" presName="spaceBetweenRectangles" presStyleCnt="0"/>
      <dgm:spPr/>
      <dgm:t>
        <a:bodyPr/>
        <a:lstStyle/>
        <a:p>
          <a:endParaRPr lang="vi-VN"/>
        </a:p>
      </dgm:t>
    </dgm:pt>
    <dgm:pt modelId="{B35A31A5-EA03-4FAD-8B94-4B5D10688C0F}" type="pres">
      <dgm:prSet presAssocID="{B8383748-8F34-4D11-BF93-549D3DE2E318}" presName="parentLin" presStyleCnt="0"/>
      <dgm:spPr/>
      <dgm:t>
        <a:bodyPr/>
        <a:lstStyle/>
        <a:p>
          <a:endParaRPr lang="vi-VN"/>
        </a:p>
      </dgm:t>
    </dgm:pt>
    <dgm:pt modelId="{DE627D31-444D-4B31-A5B1-84214F66D86C}" type="pres">
      <dgm:prSet presAssocID="{B8383748-8F34-4D11-BF93-549D3DE2E318}" presName="parentLeftMargin" presStyleLbl="node1" presStyleIdx="1" presStyleCnt="4"/>
      <dgm:spPr/>
      <dgm:t>
        <a:bodyPr/>
        <a:lstStyle/>
        <a:p>
          <a:endParaRPr lang="en-US"/>
        </a:p>
      </dgm:t>
    </dgm:pt>
    <dgm:pt modelId="{046BD776-8970-427F-819E-2A892270E9FA}" type="pres">
      <dgm:prSet presAssocID="{B8383748-8F34-4D11-BF93-549D3DE2E318}" presName="parentText" presStyleLbl="node1" presStyleIdx="2" presStyleCnt="4" custScaleX="120753">
        <dgm:presLayoutVars>
          <dgm:chMax val="0"/>
          <dgm:bulletEnabled val="1"/>
        </dgm:presLayoutVars>
      </dgm:prSet>
      <dgm:spPr/>
      <dgm:t>
        <a:bodyPr/>
        <a:lstStyle/>
        <a:p>
          <a:endParaRPr lang="en-US"/>
        </a:p>
      </dgm:t>
    </dgm:pt>
    <dgm:pt modelId="{18A1EF4D-EAA5-402D-8B34-B4DD91A726BE}" type="pres">
      <dgm:prSet presAssocID="{B8383748-8F34-4D11-BF93-549D3DE2E318}" presName="negativeSpace" presStyleCnt="0"/>
      <dgm:spPr/>
      <dgm:t>
        <a:bodyPr/>
        <a:lstStyle/>
        <a:p>
          <a:endParaRPr lang="vi-VN"/>
        </a:p>
      </dgm:t>
    </dgm:pt>
    <dgm:pt modelId="{4757D330-FC7E-4B83-ADA1-4EFD112B8570}" type="pres">
      <dgm:prSet presAssocID="{B8383748-8F34-4D11-BF93-549D3DE2E318}" presName="childText" presStyleLbl="conFgAcc1" presStyleIdx="2" presStyleCnt="4">
        <dgm:presLayoutVars>
          <dgm:bulletEnabled val="1"/>
        </dgm:presLayoutVars>
      </dgm:prSet>
      <dgm:spPr/>
      <dgm:t>
        <a:bodyPr/>
        <a:lstStyle/>
        <a:p>
          <a:endParaRPr lang="vi-VN"/>
        </a:p>
      </dgm:t>
    </dgm:pt>
    <dgm:pt modelId="{69673FFE-454C-462A-AFAA-B637519C84A9}" type="pres">
      <dgm:prSet presAssocID="{82377602-75B5-44F6-95AE-E98B41AC0874}" presName="spaceBetweenRectangles" presStyleCnt="0"/>
      <dgm:spPr/>
      <dgm:t>
        <a:bodyPr/>
        <a:lstStyle/>
        <a:p>
          <a:endParaRPr lang="vi-VN"/>
        </a:p>
      </dgm:t>
    </dgm:pt>
    <dgm:pt modelId="{8A9680AA-BD93-41BD-B2A4-E7BB48649CBA}" type="pres">
      <dgm:prSet presAssocID="{4876A1D4-58D3-4C38-BC50-F709CBE2BCBB}" presName="parentLin" presStyleCnt="0"/>
      <dgm:spPr/>
      <dgm:t>
        <a:bodyPr/>
        <a:lstStyle/>
        <a:p>
          <a:endParaRPr lang="vi-VN"/>
        </a:p>
      </dgm:t>
    </dgm:pt>
    <dgm:pt modelId="{6A71A78D-639F-4528-8897-F33AE2C0724F}" type="pres">
      <dgm:prSet presAssocID="{4876A1D4-58D3-4C38-BC50-F709CBE2BCBB}" presName="parentLeftMargin" presStyleLbl="node1" presStyleIdx="2" presStyleCnt="4"/>
      <dgm:spPr/>
      <dgm:t>
        <a:bodyPr/>
        <a:lstStyle/>
        <a:p>
          <a:endParaRPr lang="en-US"/>
        </a:p>
      </dgm:t>
    </dgm:pt>
    <dgm:pt modelId="{F681EA0F-99CB-47A8-8AFD-11801BE679DE}" type="pres">
      <dgm:prSet presAssocID="{4876A1D4-58D3-4C38-BC50-F709CBE2BCBB}" presName="parentText" presStyleLbl="node1" presStyleIdx="3" presStyleCnt="4" custScaleX="120753">
        <dgm:presLayoutVars>
          <dgm:chMax val="0"/>
          <dgm:bulletEnabled val="1"/>
        </dgm:presLayoutVars>
      </dgm:prSet>
      <dgm:spPr/>
      <dgm:t>
        <a:bodyPr/>
        <a:lstStyle/>
        <a:p>
          <a:endParaRPr lang="en-US"/>
        </a:p>
      </dgm:t>
    </dgm:pt>
    <dgm:pt modelId="{C313FBBB-3F1A-41E7-BC46-56C259D15967}" type="pres">
      <dgm:prSet presAssocID="{4876A1D4-58D3-4C38-BC50-F709CBE2BCBB}" presName="negativeSpace" presStyleCnt="0"/>
      <dgm:spPr/>
      <dgm:t>
        <a:bodyPr/>
        <a:lstStyle/>
        <a:p>
          <a:endParaRPr lang="vi-VN"/>
        </a:p>
      </dgm:t>
    </dgm:pt>
    <dgm:pt modelId="{73FEF6FA-EA14-4EC0-9169-5CE9F5485644}" type="pres">
      <dgm:prSet presAssocID="{4876A1D4-58D3-4C38-BC50-F709CBE2BCBB}" presName="childText" presStyleLbl="conFgAcc1" presStyleIdx="3" presStyleCnt="4">
        <dgm:presLayoutVars>
          <dgm:bulletEnabled val="1"/>
        </dgm:presLayoutVars>
      </dgm:prSet>
      <dgm:spPr/>
      <dgm:t>
        <a:bodyPr/>
        <a:lstStyle/>
        <a:p>
          <a:endParaRPr lang="vi-VN"/>
        </a:p>
      </dgm:t>
    </dgm:pt>
  </dgm:ptLst>
  <dgm:cxnLst>
    <dgm:cxn modelId="{35A7AEEB-6467-4FC0-9EC4-3D1AE22DBB90}" type="presOf" srcId="{4876A1D4-58D3-4C38-BC50-F709CBE2BCBB}" destId="{F681EA0F-99CB-47A8-8AFD-11801BE679DE}" srcOrd="1" destOrd="0" presId="urn:microsoft.com/office/officeart/2005/8/layout/list1"/>
    <dgm:cxn modelId="{9AFB051B-F041-4336-BBBA-4186CE0C648D}" type="presOf" srcId="{E0C69F4C-528B-4297-9C17-B0AD29338525}" destId="{E965CC59-BD68-4F82-B945-608EA03D1A29}" srcOrd="0" destOrd="0" presId="urn:microsoft.com/office/officeart/2005/8/layout/list1"/>
    <dgm:cxn modelId="{BAEDB0A9-0287-46CB-A08B-64742F07E1A9}" type="presOf" srcId="{B8383748-8F34-4D11-BF93-549D3DE2E318}" destId="{046BD776-8970-427F-819E-2A892270E9FA}" srcOrd="1" destOrd="0" presId="urn:microsoft.com/office/officeart/2005/8/layout/list1"/>
    <dgm:cxn modelId="{3A2C3566-8443-44D2-9E44-D7CBD71003F0}" type="presOf" srcId="{E0C69F4C-528B-4297-9C17-B0AD29338525}" destId="{4E6A071E-800D-4BF2-841B-34FE4E7F14EC}" srcOrd="1" destOrd="0" presId="urn:microsoft.com/office/officeart/2005/8/layout/list1"/>
    <dgm:cxn modelId="{612C339F-5C87-4626-A893-D28B05046989}" type="presOf" srcId="{4876A1D4-58D3-4C38-BC50-F709CBE2BCBB}" destId="{6A71A78D-639F-4528-8897-F33AE2C0724F}" srcOrd="0" destOrd="0" presId="urn:microsoft.com/office/officeart/2005/8/layout/list1"/>
    <dgm:cxn modelId="{FE78709E-646B-4CBD-930D-6C27356E951E}" type="presOf" srcId="{9CE08723-0EBF-40BE-9940-06435863BBE4}" destId="{2A23F324-6755-4FE0-A81E-A3EF3C53D9E9}" srcOrd="1" destOrd="0" presId="urn:microsoft.com/office/officeart/2005/8/layout/list1"/>
    <dgm:cxn modelId="{DE021ED7-2782-47DD-ACB5-121967925AB0}" type="presOf" srcId="{9CE08723-0EBF-40BE-9940-06435863BBE4}" destId="{96F94BE4-0DA3-47B1-933A-6598439D2808}" srcOrd="0" destOrd="0" presId="urn:microsoft.com/office/officeart/2005/8/layout/list1"/>
    <dgm:cxn modelId="{C1A97D21-19CD-4FC7-9A01-68F7441890B2}" type="presOf" srcId="{B8383748-8F34-4D11-BF93-549D3DE2E318}" destId="{DE627D31-444D-4B31-A5B1-84214F66D86C}" srcOrd="0" destOrd="0" presId="urn:microsoft.com/office/officeart/2005/8/layout/list1"/>
    <dgm:cxn modelId="{AA0F6E5D-362E-4667-8090-C780970BE102}" srcId="{F172F982-2EAF-4099-98B1-5CBB17DCE67F}" destId="{B8383748-8F34-4D11-BF93-549D3DE2E318}" srcOrd="2" destOrd="0" parTransId="{F2752FB7-F787-43C7-A4EA-33E4D1A82030}" sibTransId="{82377602-75B5-44F6-95AE-E98B41AC0874}"/>
    <dgm:cxn modelId="{818D1F07-BA02-4D90-A861-81BB61156720}" srcId="{F172F982-2EAF-4099-98B1-5CBB17DCE67F}" destId="{E0C69F4C-528B-4297-9C17-B0AD29338525}" srcOrd="1" destOrd="0" parTransId="{C46E059F-BA53-46BD-8FE5-9FBCF1C43C00}" sibTransId="{852CF65A-3136-4AF0-8B0D-E1067D7DFFF7}"/>
    <dgm:cxn modelId="{5E871F0B-2480-440E-8C45-CAB4443B1A3D}" srcId="{F172F982-2EAF-4099-98B1-5CBB17DCE67F}" destId="{9CE08723-0EBF-40BE-9940-06435863BBE4}" srcOrd="0" destOrd="0" parTransId="{61322C1B-775F-4D84-8791-222C6EC13F74}" sibTransId="{FF9743A6-CF5E-41C4-86DD-58A5394BA473}"/>
    <dgm:cxn modelId="{945B0910-0BB6-4DF4-8019-E2A05B58D6CA}" type="presOf" srcId="{F172F982-2EAF-4099-98B1-5CBB17DCE67F}" destId="{03CB6191-60E8-4123-9A4B-C2B39E79D615}" srcOrd="0" destOrd="0" presId="urn:microsoft.com/office/officeart/2005/8/layout/list1"/>
    <dgm:cxn modelId="{A2CDF364-09EF-45F5-935D-462D18D0B9DB}" srcId="{F172F982-2EAF-4099-98B1-5CBB17DCE67F}" destId="{4876A1D4-58D3-4C38-BC50-F709CBE2BCBB}" srcOrd="3" destOrd="0" parTransId="{D37F01D8-D645-41D7-8A1E-8EDA62EE5C80}" sibTransId="{F380A7FB-AD43-4B2E-BB5F-B329E4968AA7}"/>
    <dgm:cxn modelId="{C007554F-F5F2-496F-B22F-4FDF2492C54F}" type="presParOf" srcId="{03CB6191-60E8-4123-9A4B-C2B39E79D615}" destId="{8456ADB2-4DCD-450A-8B3A-93EFEDFD870C}" srcOrd="0" destOrd="0" presId="urn:microsoft.com/office/officeart/2005/8/layout/list1"/>
    <dgm:cxn modelId="{0C59FE5C-B84E-4C03-8F2C-9FFB493591B6}" type="presParOf" srcId="{8456ADB2-4DCD-450A-8B3A-93EFEDFD870C}" destId="{96F94BE4-0DA3-47B1-933A-6598439D2808}" srcOrd="0" destOrd="0" presId="urn:microsoft.com/office/officeart/2005/8/layout/list1"/>
    <dgm:cxn modelId="{DD33CAF1-3610-4214-9182-079500E34A6A}" type="presParOf" srcId="{8456ADB2-4DCD-450A-8B3A-93EFEDFD870C}" destId="{2A23F324-6755-4FE0-A81E-A3EF3C53D9E9}" srcOrd="1" destOrd="0" presId="urn:microsoft.com/office/officeart/2005/8/layout/list1"/>
    <dgm:cxn modelId="{BBF2A02A-1C7C-46F0-8925-A7B9A4E9CE40}" type="presParOf" srcId="{03CB6191-60E8-4123-9A4B-C2B39E79D615}" destId="{59E73DC9-3E93-40F7-B47A-B4F873EB4CF1}" srcOrd="1" destOrd="0" presId="urn:microsoft.com/office/officeart/2005/8/layout/list1"/>
    <dgm:cxn modelId="{FD7DB18F-15A7-4438-85F2-3DD33995E708}" type="presParOf" srcId="{03CB6191-60E8-4123-9A4B-C2B39E79D615}" destId="{9F8DC879-034F-4E04-8203-FFDC1895BE2D}" srcOrd="2" destOrd="0" presId="urn:microsoft.com/office/officeart/2005/8/layout/list1"/>
    <dgm:cxn modelId="{4896D293-565A-4D1A-90D6-2BB53043A75B}" type="presParOf" srcId="{03CB6191-60E8-4123-9A4B-C2B39E79D615}" destId="{68F7E7FE-ED7C-4200-B8D8-1B909438EFC9}" srcOrd="3" destOrd="0" presId="urn:microsoft.com/office/officeart/2005/8/layout/list1"/>
    <dgm:cxn modelId="{76230BF9-C798-403E-BA44-E41012A58F88}" type="presParOf" srcId="{03CB6191-60E8-4123-9A4B-C2B39E79D615}" destId="{01AD5CDC-FFE0-46A7-A103-011F544BD84F}" srcOrd="4" destOrd="0" presId="urn:microsoft.com/office/officeart/2005/8/layout/list1"/>
    <dgm:cxn modelId="{CC351F43-3579-4B8E-B004-173485A343D8}" type="presParOf" srcId="{01AD5CDC-FFE0-46A7-A103-011F544BD84F}" destId="{E965CC59-BD68-4F82-B945-608EA03D1A29}" srcOrd="0" destOrd="0" presId="urn:microsoft.com/office/officeart/2005/8/layout/list1"/>
    <dgm:cxn modelId="{CB186A76-0DBD-4B05-A45F-2520DC7E72BD}" type="presParOf" srcId="{01AD5CDC-FFE0-46A7-A103-011F544BD84F}" destId="{4E6A071E-800D-4BF2-841B-34FE4E7F14EC}" srcOrd="1" destOrd="0" presId="urn:microsoft.com/office/officeart/2005/8/layout/list1"/>
    <dgm:cxn modelId="{5923D801-1CAF-4BAC-B254-1A7FA7E52526}" type="presParOf" srcId="{03CB6191-60E8-4123-9A4B-C2B39E79D615}" destId="{7A18E853-1512-47B1-9AD4-D52A66D09129}" srcOrd="5" destOrd="0" presId="urn:microsoft.com/office/officeart/2005/8/layout/list1"/>
    <dgm:cxn modelId="{384EFBB8-63FD-4BD5-88B8-D710A1C7FF73}" type="presParOf" srcId="{03CB6191-60E8-4123-9A4B-C2B39E79D615}" destId="{DED34CE6-ACE6-4D8F-BDBF-AE1210582AAA}" srcOrd="6" destOrd="0" presId="urn:microsoft.com/office/officeart/2005/8/layout/list1"/>
    <dgm:cxn modelId="{C3672DED-A4FA-4134-B843-6511B1810952}" type="presParOf" srcId="{03CB6191-60E8-4123-9A4B-C2B39E79D615}" destId="{21105EB2-5752-43C6-A66B-AD4FB234F591}" srcOrd="7" destOrd="0" presId="urn:microsoft.com/office/officeart/2005/8/layout/list1"/>
    <dgm:cxn modelId="{D3027915-EAEE-474C-AA3E-AC94A55E8CE7}" type="presParOf" srcId="{03CB6191-60E8-4123-9A4B-C2B39E79D615}" destId="{B35A31A5-EA03-4FAD-8B94-4B5D10688C0F}" srcOrd="8" destOrd="0" presId="urn:microsoft.com/office/officeart/2005/8/layout/list1"/>
    <dgm:cxn modelId="{91ABC4DB-548E-448A-ACE1-14F8451CCB34}" type="presParOf" srcId="{B35A31A5-EA03-4FAD-8B94-4B5D10688C0F}" destId="{DE627D31-444D-4B31-A5B1-84214F66D86C}" srcOrd="0" destOrd="0" presId="urn:microsoft.com/office/officeart/2005/8/layout/list1"/>
    <dgm:cxn modelId="{87F594D2-6C0A-4C84-A823-D34226446B6B}" type="presParOf" srcId="{B35A31A5-EA03-4FAD-8B94-4B5D10688C0F}" destId="{046BD776-8970-427F-819E-2A892270E9FA}" srcOrd="1" destOrd="0" presId="urn:microsoft.com/office/officeart/2005/8/layout/list1"/>
    <dgm:cxn modelId="{B5F876B6-F57B-409D-85E0-6314BE97EC24}" type="presParOf" srcId="{03CB6191-60E8-4123-9A4B-C2B39E79D615}" destId="{18A1EF4D-EAA5-402D-8B34-B4DD91A726BE}" srcOrd="9" destOrd="0" presId="urn:microsoft.com/office/officeart/2005/8/layout/list1"/>
    <dgm:cxn modelId="{B6DEF2F3-931A-401E-A9C9-C0F4CA613B60}" type="presParOf" srcId="{03CB6191-60E8-4123-9A4B-C2B39E79D615}" destId="{4757D330-FC7E-4B83-ADA1-4EFD112B8570}" srcOrd="10" destOrd="0" presId="urn:microsoft.com/office/officeart/2005/8/layout/list1"/>
    <dgm:cxn modelId="{8054C048-6092-41C3-83FD-568232B4E502}" type="presParOf" srcId="{03CB6191-60E8-4123-9A4B-C2B39E79D615}" destId="{69673FFE-454C-462A-AFAA-B637519C84A9}" srcOrd="11" destOrd="0" presId="urn:microsoft.com/office/officeart/2005/8/layout/list1"/>
    <dgm:cxn modelId="{956C5608-82DC-4130-8309-07A7E133A3C0}" type="presParOf" srcId="{03CB6191-60E8-4123-9A4B-C2B39E79D615}" destId="{8A9680AA-BD93-41BD-B2A4-E7BB48649CBA}" srcOrd="12" destOrd="0" presId="urn:microsoft.com/office/officeart/2005/8/layout/list1"/>
    <dgm:cxn modelId="{307AD150-F8FA-4ED2-9A81-63B2944B6787}" type="presParOf" srcId="{8A9680AA-BD93-41BD-B2A4-E7BB48649CBA}" destId="{6A71A78D-639F-4528-8897-F33AE2C0724F}" srcOrd="0" destOrd="0" presId="urn:microsoft.com/office/officeart/2005/8/layout/list1"/>
    <dgm:cxn modelId="{3A2D8F2D-A425-486B-ACE6-5C46169DC187}" type="presParOf" srcId="{8A9680AA-BD93-41BD-B2A4-E7BB48649CBA}" destId="{F681EA0F-99CB-47A8-8AFD-11801BE679DE}" srcOrd="1" destOrd="0" presId="urn:microsoft.com/office/officeart/2005/8/layout/list1"/>
    <dgm:cxn modelId="{0B295E68-2502-4357-A660-830ADD208DAF}" type="presParOf" srcId="{03CB6191-60E8-4123-9A4B-C2B39E79D615}" destId="{C313FBBB-3F1A-41E7-BC46-56C259D15967}" srcOrd="13" destOrd="0" presId="urn:microsoft.com/office/officeart/2005/8/layout/list1"/>
    <dgm:cxn modelId="{0D680C06-B5F5-4902-9D55-49FA58BD98ED}" type="presParOf" srcId="{03CB6191-60E8-4123-9A4B-C2B39E79D615}" destId="{73FEF6FA-EA14-4EC0-9169-5CE9F5485644}"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8AFBC65-9AF2-4C35-BF9B-29877C3CA962}"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n-US"/>
        </a:p>
      </dgm:t>
    </dgm:pt>
    <dgm:pt modelId="{3AC0A6F3-6292-40F4-A30D-E9A4FA40954D}">
      <dgm:prSet phldrT="[Text]"/>
      <dgm:spPr/>
      <dgm:t>
        <a:bodyPr/>
        <a:lstStyle/>
        <a:p>
          <a:r>
            <a:rPr lang="en-US" smtClean="0"/>
            <a:t>1. Loại bỏ trung bình của dữ liệu từ mỗi biến </a:t>
          </a:r>
          <a:endParaRPr lang="en-US" dirty="0"/>
        </a:p>
      </dgm:t>
    </dgm:pt>
    <dgm:pt modelId="{C8E48A4B-F997-445D-8A4A-40121568B41E}" type="parTrans" cxnId="{621D1C8D-94EF-4952-A81C-3E613B8630E6}">
      <dgm:prSet/>
      <dgm:spPr/>
      <dgm:t>
        <a:bodyPr/>
        <a:lstStyle/>
        <a:p>
          <a:endParaRPr lang="en-US"/>
        </a:p>
      </dgm:t>
    </dgm:pt>
    <dgm:pt modelId="{D81A978E-ABBE-4D84-A978-5C8C9EF54831}" type="sibTrans" cxnId="{621D1C8D-94EF-4952-A81C-3E613B8630E6}">
      <dgm:prSet/>
      <dgm:spPr/>
      <dgm:t>
        <a:bodyPr/>
        <a:lstStyle/>
        <a:p>
          <a:endParaRPr lang="en-US"/>
        </a:p>
      </dgm:t>
    </dgm:pt>
    <dgm:pt modelId="{DECB04F9-910D-4B3E-8043-40F7F3F1C271}">
      <dgm:prSet phldrT="[Text]"/>
      <dgm:spPr/>
      <dgm:t>
        <a:bodyPr/>
        <a:lstStyle/>
        <a:p>
          <a:r>
            <a:rPr lang="en-US" u="none" smtClean="0"/>
            <a:t>3. Tính Eigenvectors và Eigenvalues ​​từ Ma trận Phương sai</a:t>
          </a:r>
          <a:endParaRPr lang="en-US"/>
        </a:p>
      </dgm:t>
    </dgm:pt>
    <dgm:pt modelId="{B97DD6B8-1943-4CD1-B767-3BFD9531DFDD}" type="parTrans" cxnId="{80B3C7CA-AEDC-4E6E-AB8A-A2F908B2998C}">
      <dgm:prSet/>
      <dgm:spPr/>
      <dgm:t>
        <a:bodyPr/>
        <a:lstStyle/>
        <a:p>
          <a:endParaRPr lang="en-US"/>
        </a:p>
      </dgm:t>
    </dgm:pt>
    <dgm:pt modelId="{3AA3A392-AA0B-4B00-A37D-BAE41DB780C4}" type="sibTrans" cxnId="{80B3C7CA-AEDC-4E6E-AB8A-A2F908B2998C}">
      <dgm:prSet/>
      <dgm:spPr/>
      <dgm:t>
        <a:bodyPr/>
        <a:lstStyle/>
        <a:p>
          <a:endParaRPr lang="en-US"/>
        </a:p>
      </dgm:t>
    </dgm:pt>
    <dgm:pt modelId="{DAA60919-3E7E-42C4-BA17-49C1317C8F9C}">
      <dgm:prSet phldrT="[Text]"/>
      <dgm:spPr/>
      <dgm:t>
        <a:bodyPr/>
        <a:lstStyle/>
        <a:p>
          <a:r>
            <a:rPr lang="en-US" smtClean="0"/>
            <a:t>4. Chọn vector đặc trưng</a:t>
          </a:r>
          <a:endParaRPr lang="en-US"/>
        </a:p>
      </dgm:t>
    </dgm:pt>
    <dgm:pt modelId="{1F81DCE3-EF73-40EA-85EA-2B09F0BDD4EF}" type="parTrans" cxnId="{99BB641B-C869-4D47-B8A2-592AB3D20F01}">
      <dgm:prSet/>
      <dgm:spPr/>
      <dgm:t>
        <a:bodyPr/>
        <a:lstStyle/>
        <a:p>
          <a:endParaRPr lang="en-US"/>
        </a:p>
      </dgm:t>
    </dgm:pt>
    <dgm:pt modelId="{D3ACC831-2CD6-4023-AF45-468C0FD05A52}" type="sibTrans" cxnId="{99BB641B-C869-4D47-B8A2-592AB3D20F01}">
      <dgm:prSet/>
      <dgm:spPr/>
      <dgm:t>
        <a:bodyPr/>
        <a:lstStyle/>
        <a:p>
          <a:endParaRPr lang="en-US"/>
        </a:p>
      </dgm:t>
    </dgm:pt>
    <dgm:pt modelId="{E8F25AC3-8242-4BE8-9579-C1368545AF97}">
      <dgm:prSet phldrT="[Text]"/>
      <dgm:spPr/>
      <dgm:t>
        <a:bodyPr/>
        <a:lstStyle/>
        <a:p>
          <a:r>
            <a:rPr lang="en-US" u="none" smtClean="0"/>
            <a:t>2. Tính toán và hình thành ma trận hiệp phương sai</a:t>
          </a:r>
          <a:endParaRPr lang="en-US"/>
        </a:p>
      </dgm:t>
    </dgm:pt>
    <dgm:pt modelId="{C4CFB964-17EC-45AD-9570-0F92D0E239E2}" type="parTrans" cxnId="{A469F850-A5DF-4CEA-BA29-A13717CBDCFB}">
      <dgm:prSet/>
      <dgm:spPr/>
      <dgm:t>
        <a:bodyPr/>
        <a:lstStyle/>
        <a:p>
          <a:endParaRPr lang="en-US"/>
        </a:p>
      </dgm:t>
    </dgm:pt>
    <dgm:pt modelId="{10F5D990-5DF5-46C6-9F01-407552C248DE}" type="sibTrans" cxnId="{A469F850-A5DF-4CEA-BA29-A13717CBDCFB}">
      <dgm:prSet/>
      <dgm:spPr/>
      <dgm:t>
        <a:bodyPr/>
        <a:lstStyle/>
        <a:p>
          <a:endParaRPr lang="en-US"/>
        </a:p>
      </dgm:t>
    </dgm:pt>
    <dgm:pt modelId="{B723AA09-8D2E-41AD-9A9E-6D6B436C9AB9}">
      <dgm:prSet phldrT="[Text]"/>
      <dgm:spPr/>
      <dgm:t>
        <a:bodyPr/>
        <a:lstStyle/>
        <a:p>
          <a:r>
            <a:rPr lang="en-US" u="none" smtClean="0"/>
            <a:t>5. Nhân các vector tính chuyển qua số liệu điều chỉnh được chuyển đổi</a:t>
          </a:r>
          <a:endParaRPr lang="en-US"/>
        </a:p>
      </dgm:t>
    </dgm:pt>
    <dgm:pt modelId="{F9A37068-76EB-40B5-A477-76901B258C0A}" type="parTrans" cxnId="{24282440-5F85-4A38-A493-06AA35B558D1}">
      <dgm:prSet/>
      <dgm:spPr/>
      <dgm:t>
        <a:bodyPr/>
        <a:lstStyle/>
        <a:p>
          <a:endParaRPr lang="en-US"/>
        </a:p>
      </dgm:t>
    </dgm:pt>
    <dgm:pt modelId="{FAA8E0E0-CC24-4917-BC9F-4AABC589F215}" type="sibTrans" cxnId="{24282440-5F85-4A38-A493-06AA35B558D1}">
      <dgm:prSet/>
      <dgm:spPr/>
      <dgm:t>
        <a:bodyPr/>
        <a:lstStyle/>
        <a:p>
          <a:endParaRPr lang="en-US"/>
        </a:p>
      </dgm:t>
    </dgm:pt>
    <dgm:pt modelId="{3C3FB25D-83B0-4A13-A219-F3094ED9AF00}" type="pres">
      <dgm:prSet presAssocID="{E8AFBC65-9AF2-4C35-BF9B-29877C3CA962}" presName="Name0" presStyleCnt="0">
        <dgm:presLayoutVars>
          <dgm:chMax val="7"/>
          <dgm:chPref val="7"/>
          <dgm:dir/>
        </dgm:presLayoutVars>
      </dgm:prSet>
      <dgm:spPr/>
      <dgm:t>
        <a:bodyPr/>
        <a:lstStyle/>
        <a:p>
          <a:endParaRPr lang="en-US"/>
        </a:p>
      </dgm:t>
    </dgm:pt>
    <dgm:pt modelId="{BDB58309-30C7-408D-A7D0-2EAF3529ADED}" type="pres">
      <dgm:prSet presAssocID="{E8AFBC65-9AF2-4C35-BF9B-29877C3CA962}" presName="Name1" presStyleCnt="0"/>
      <dgm:spPr/>
      <dgm:t>
        <a:bodyPr/>
        <a:lstStyle/>
        <a:p>
          <a:endParaRPr lang="vi-VN"/>
        </a:p>
      </dgm:t>
    </dgm:pt>
    <dgm:pt modelId="{75D3FD61-F400-48F3-A5DC-E4264C88E978}" type="pres">
      <dgm:prSet presAssocID="{E8AFBC65-9AF2-4C35-BF9B-29877C3CA962}" presName="cycle" presStyleCnt="0"/>
      <dgm:spPr/>
      <dgm:t>
        <a:bodyPr/>
        <a:lstStyle/>
        <a:p>
          <a:endParaRPr lang="vi-VN"/>
        </a:p>
      </dgm:t>
    </dgm:pt>
    <dgm:pt modelId="{F98A3864-922D-4B0E-9A27-E019409F1BFF}" type="pres">
      <dgm:prSet presAssocID="{E8AFBC65-9AF2-4C35-BF9B-29877C3CA962}" presName="srcNode" presStyleLbl="node1" presStyleIdx="0" presStyleCnt="5"/>
      <dgm:spPr/>
      <dgm:t>
        <a:bodyPr/>
        <a:lstStyle/>
        <a:p>
          <a:endParaRPr lang="vi-VN"/>
        </a:p>
      </dgm:t>
    </dgm:pt>
    <dgm:pt modelId="{EF207EBE-BA27-4E5B-AF38-7AD9E2B7C9FD}" type="pres">
      <dgm:prSet presAssocID="{E8AFBC65-9AF2-4C35-BF9B-29877C3CA962}" presName="conn" presStyleLbl="parChTrans1D2" presStyleIdx="0" presStyleCnt="1"/>
      <dgm:spPr/>
      <dgm:t>
        <a:bodyPr/>
        <a:lstStyle/>
        <a:p>
          <a:endParaRPr lang="en-US"/>
        </a:p>
      </dgm:t>
    </dgm:pt>
    <dgm:pt modelId="{CC2DEA0E-9BC6-4438-913F-C502F8DF7F28}" type="pres">
      <dgm:prSet presAssocID="{E8AFBC65-9AF2-4C35-BF9B-29877C3CA962}" presName="extraNode" presStyleLbl="node1" presStyleIdx="0" presStyleCnt="5"/>
      <dgm:spPr/>
      <dgm:t>
        <a:bodyPr/>
        <a:lstStyle/>
        <a:p>
          <a:endParaRPr lang="vi-VN"/>
        </a:p>
      </dgm:t>
    </dgm:pt>
    <dgm:pt modelId="{0992A2A4-086F-4610-B9AF-47E1A86DDD50}" type="pres">
      <dgm:prSet presAssocID="{E8AFBC65-9AF2-4C35-BF9B-29877C3CA962}" presName="dstNode" presStyleLbl="node1" presStyleIdx="0" presStyleCnt="5"/>
      <dgm:spPr/>
      <dgm:t>
        <a:bodyPr/>
        <a:lstStyle/>
        <a:p>
          <a:endParaRPr lang="vi-VN"/>
        </a:p>
      </dgm:t>
    </dgm:pt>
    <dgm:pt modelId="{B8D661A0-26AA-41DA-8745-64BD4DC0900F}" type="pres">
      <dgm:prSet presAssocID="{3AC0A6F3-6292-40F4-A30D-E9A4FA40954D}" presName="text_1" presStyleLbl="node1" presStyleIdx="0" presStyleCnt="5">
        <dgm:presLayoutVars>
          <dgm:bulletEnabled val="1"/>
        </dgm:presLayoutVars>
      </dgm:prSet>
      <dgm:spPr/>
      <dgm:t>
        <a:bodyPr/>
        <a:lstStyle/>
        <a:p>
          <a:endParaRPr lang="en-US"/>
        </a:p>
      </dgm:t>
    </dgm:pt>
    <dgm:pt modelId="{265FCB13-B695-462E-BFEE-CB25B08D47E4}" type="pres">
      <dgm:prSet presAssocID="{3AC0A6F3-6292-40F4-A30D-E9A4FA40954D}" presName="accent_1" presStyleCnt="0"/>
      <dgm:spPr/>
      <dgm:t>
        <a:bodyPr/>
        <a:lstStyle/>
        <a:p>
          <a:endParaRPr lang="vi-VN"/>
        </a:p>
      </dgm:t>
    </dgm:pt>
    <dgm:pt modelId="{0D1F28AB-6667-4067-A4DA-0BB5569D467F}" type="pres">
      <dgm:prSet presAssocID="{3AC0A6F3-6292-40F4-A30D-E9A4FA40954D}" presName="accentRepeatNode" presStyleLbl="solidFgAcc1" presStyleIdx="0" presStyleCnt="5"/>
      <dgm:spPr/>
      <dgm:t>
        <a:bodyPr/>
        <a:lstStyle/>
        <a:p>
          <a:endParaRPr lang="vi-VN"/>
        </a:p>
      </dgm:t>
    </dgm:pt>
    <dgm:pt modelId="{93E57EF8-614A-4DEF-9609-1851F2AF2007}" type="pres">
      <dgm:prSet presAssocID="{E8F25AC3-8242-4BE8-9579-C1368545AF97}" presName="text_2" presStyleLbl="node1" presStyleIdx="1" presStyleCnt="5">
        <dgm:presLayoutVars>
          <dgm:bulletEnabled val="1"/>
        </dgm:presLayoutVars>
      </dgm:prSet>
      <dgm:spPr/>
      <dgm:t>
        <a:bodyPr/>
        <a:lstStyle/>
        <a:p>
          <a:endParaRPr lang="en-US"/>
        </a:p>
      </dgm:t>
    </dgm:pt>
    <dgm:pt modelId="{13028F14-B973-4D36-A01E-6487A36CE491}" type="pres">
      <dgm:prSet presAssocID="{E8F25AC3-8242-4BE8-9579-C1368545AF97}" presName="accent_2" presStyleCnt="0"/>
      <dgm:spPr/>
      <dgm:t>
        <a:bodyPr/>
        <a:lstStyle/>
        <a:p>
          <a:endParaRPr lang="vi-VN"/>
        </a:p>
      </dgm:t>
    </dgm:pt>
    <dgm:pt modelId="{8B39AA89-7AD2-42B5-9A4F-6A7399223E27}" type="pres">
      <dgm:prSet presAssocID="{E8F25AC3-8242-4BE8-9579-C1368545AF97}" presName="accentRepeatNode" presStyleLbl="solidFgAcc1" presStyleIdx="1" presStyleCnt="5" custLinFactNeighborX="4253" custLinFactNeighborY="1418"/>
      <dgm:spPr/>
      <dgm:t>
        <a:bodyPr/>
        <a:lstStyle/>
        <a:p>
          <a:endParaRPr lang="vi-VN"/>
        </a:p>
      </dgm:t>
    </dgm:pt>
    <dgm:pt modelId="{243F1085-4AF6-45BA-8191-149B24F73F50}" type="pres">
      <dgm:prSet presAssocID="{DECB04F9-910D-4B3E-8043-40F7F3F1C271}" presName="text_3" presStyleLbl="node1" presStyleIdx="2" presStyleCnt="5">
        <dgm:presLayoutVars>
          <dgm:bulletEnabled val="1"/>
        </dgm:presLayoutVars>
      </dgm:prSet>
      <dgm:spPr/>
      <dgm:t>
        <a:bodyPr/>
        <a:lstStyle/>
        <a:p>
          <a:endParaRPr lang="en-US"/>
        </a:p>
      </dgm:t>
    </dgm:pt>
    <dgm:pt modelId="{C1C7C267-8C27-47B3-AA04-A966894573BD}" type="pres">
      <dgm:prSet presAssocID="{DECB04F9-910D-4B3E-8043-40F7F3F1C271}" presName="accent_3" presStyleCnt="0"/>
      <dgm:spPr/>
      <dgm:t>
        <a:bodyPr/>
        <a:lstStyle/>
        <a:p>
          <a:endParaRPr lang="vi-VN"/>
        </a:p>
      </dgm:t>
    </dgm:pt>
    <dgm:pt modelId="{1B618F85-4C43-478C-A9E0-57AE54ABA457}" type="pres">
      <dgm:prSet presAssocID="{DECB04F9-910D-4B3E-8043-40F7F3F1C271}" presName="accentRepeatNode" presStyleLbl="solidFgAcc1" presStyleIdx="2" presStyleCnt="5"/>
      <dgm:spPr/>
      <dgm:t>
        <a:bodyPr/>
        <a:lstStyle/>
        <a:p>
          <a:endParaRPr lang="vi-VN"/>
        </a:p>
      </dgm:t>
    </dgm:pt>
    <dgm:pt modelId="{D08988C5-EF95-432E-A38A-D712B5300D8A}" type="pres">
      <dgm:prSet presAssocID="{DAA60919-3E7E-42C4-BA17-49C1317C8F9C}" presName="text_4" presStyleLbl="node1" presStyleIdx="3" presStyleCnt="5">
        <dgm:presLayoutVars>
          <dgm:bulletEnabled val="1"/>
        </dgm:presLayoutVars>
      </dgm:prSet>
      <dgm:spPr/>
      <dgm:t>
        <a:bodyPr/>
        <a:lstStyle/>
        <a:p>
          <a:endParaRPr lang="en-US"/>
        </a:p>
      </dgm:t>
    </dgm:pt>
    <dgm:pt modelId="{48DB84B0-AEF0-4451-B659-50E09CFFB1D0}" type="pres">
      <dgm:prSet presAssocID="{DAA60919-3E7E-42C4-BA17-49C1317C8F9C}" presName="accent_4" presStyleCnt="0"/>
      <dgm:spPr/>
      <dgm:t>
        <a:bodyPr/>
        <a:lstStyle/>
        <a:p>
          <a:endParaRPr lang="vi-VN"/>
        </a:p>
      </dgm:t>
    </dgm:pt>
    <dgm:pt modelId="{7808D492-EC5C-4825-A9E7-44CD193D8B74}" type="pres">
      <dgm:prSet presAssocID="{DAA60919-3E7E-42C4-BA17-49C1317C8F9C}" presName="accentRepeatNode" presStyleLbl="solidFgAcc1" presStyleIdx="3" presStyleCnt="5"/>
      <dgm:spPr/>
      <dgm:t>
        <a:bodyPr/>
        <a:lstStyle/>
        <a:p>
          <a:endParaRPr lang="vi-VN"/>
        </a:p>
      </dgm:t>
    </dgm:pt>
    <dgm:pt modelId="{88E3D4B9-0AFA-4870-85D9-7E41EE910658}" type="pres">
      <dgm:prSet presAssocID="{B723AA09-8D2E-41AD-9A9E-6D6B436C9AB9}" presName="text_5" presStyleLbl="node1" presStyleIdx="4" presStyleCnt="5">
        <dgm:presLayoutVars>
          <dgm:bulletEnabled val="1"/>
        </dgm:presLayoutVars>
      </dgm:prSet>
      <dgm:spPr/>
      <dgm:t>
        <a:bodyPr/>
        <a:lstStyle/>
        <a:p>
          <a:endParaRPr lang="en-US"/>
        </a:p>
      </dgm:t>
    </dgm:pt>
    <dgm:pt modelId="{72854BC4-C1D1-4105-99C5-946ABFE546EF}" type="pres">
      <dgm:prSet presAssocID="{B723AA09-8D2E-41AD-9A9E-6D6B436C9AB9}" presName="accent_5" presStyleCnt="0"/>
      <dgm:spPr/>
    </dgm:pt>
    <dgm:pt modelId="{0BFF7AF7-ABE0-42C6-A848-904B12261A17}" type="pres">
      <dgm:prSet presAssocID="{B723AA09-8D2E-41AD-9A9E-6D6B436C9AB9}" presName="accentRepeatNode" presStyleLbl="solidFgAcc1" presStyleIdx="4" presStyleCnt="5"/>
      <dgm:spPr/>
    </dgm:pt>
  </dgm:ptLst>
  <dgm:cxnLst>
    <dgm:cxn modelId="{24282440-5F85-4A38-A493-06AA35B558D1}" srcId="{E8AFBC65-9AF2-4C35-BF9B-29877C3CA962}" destId="{B723AA09-8D2E-41AD-9A9E-6D6B436C9AB9}" srcOrd="4" destOrd="0" parTransId="{F9A37068-76EB-40B5-A477-76901B258C0A}" sibTransId="{FAA8E0E0-CC24-4917-BC9F-4AABC589F215}"/>
    <dgm:cxn modelId="{A469F850-A5DF-4CEA-BA29-A13717CBDCFB}" srcId="{E8AFBC65-9AF2-4C35-BF9B-29877C3CA962}" destId="{E8F25AC3-8242-4BE8-9579-C1368545AF97}" srcOrd="1" destOrd="0" parTransId="{C4CFB964-17EC-45AD-9570-0F92D0E239E2}" sibTransId="{10F5D990-5DF5-46C6-9F01-407552C248DE}"/>
    <dgm:cxn modelId="{621D1C8D-94EF-4952-A81C-3E613B8630E6}" srcId="{E8AFBC65-9AF2-4C35-BF9B-29877C3CA962}" destId="{3AC0A6F3-6292-40F4-A30D-E9A4FA40954D}" srcOrd="0" destOrd="0" parTransId="{C8E48A4B-F997-445D-8A4A-40121568B41E}" sibTransId="{D81A978E-ABBE-4D84-A978-5C8C9EF54831}"/>
    <dgm:cxn modelId="{C70314E4-43DF-4E7A-B616-0C30BFD227B6}" type="presOf" srcId="{E8F25AC3-8242-4BE8-9579-C1368545AF97}" destId="{93E57EF8-614A-4DEF-9609-1851F2AF2007}" srcOrd="0" destOrd="0" presId="urn:microsoft.com/office/officeart/2008/layout/VerticalCurvedList"/>
    <dgm:cxn modelId="{CF1F9589-5B5D-4886-B7D4-C82063719745}" type="presOf" srcId="{DECB04F9-910D-4B3E-8043-40F7F3F1C271}" destId="{243F1085-4AF6-45BA-8191-149B24F73F50}" srcOrd="0" destOrd="0" presId="urn:microsoft.com/office/officeart/2008/layout/VerticalCurvedList"/>
    <dgm:cxn modelId="{083CD753-023B-4B8D-B846-0C5890F14A7B}" type="presOf" srcId="{B723AA09-8D2E-41AD-9A9E-6D6B436C9AB9}" destId="{88E3D4B9-0AFA-4870-85D9-7E41EE910658}" srcOrd="0" destOrd="0" presId="urn:microsoft.com/office/officeart/2008/layout/VerticalCurvedList"/>
    <dgm:cxn modelId="{EF643F9E-80B9-4D3F-9805-C12078534231}" type="presOf" srcId="{3AC0A6F3-6292-40F4-A30D-E9A4FA40954D}" destId="{B8D661A0-26AA-41DA-8745-64BD4DC0900F}" srcOrd="0" destOrd="0" presId="urn:microsoft.com/office/officeart/2008/layout/VerticalCurvedList"/>
    <dgm:cxn modelId="{5C365BA6-9051-4A3B-9277-C427FBAE7F7C}" type="presOf" srcId="{E8AFBC65-9AF2-4C35-BF9B-29877C3CA962}" destId="{3C3FB25D-83B0-4A13-A219-F3094ED9AF00}" srcOrd="0" destOrd="0" presId="urn:microsoft.com/office/officeart/2008/layout/VerticalCurvedList"/>
    <dgm:cxn modelId="{3C32FD21-4031-40F5-9A2F-5D0E5EF8C1DB}" type="presOf" srcId="{D81A978E-ABBE-4D84-A978-5C8C9EF54831}" destId="{EF207EBE-BA27-4E5B-AF38-7AD9E2B7C9FD}" srcOrd="0" destOrd="0" presId="urn:microsoft.com/office/officeart/2008/layout/VerticalCurvedList"/>
    <dgm:cxn modelId="{3E93B9E8-9D26-46E6-9619-9A7382CF60B2}" type="presOf" srcId="{DAA60919-3E7E-42C4-BA17-49C1317C8F9C}" destId="{D08988C5-EF95-432E-A38A-D712B5300D8A}" srcOrd="0" destOrd="0" presId="urn:microsoft.com/office/officeart/2008/layout/VerticalCurvedList"/>
    <dgm:cxn modelId="{99BB641B-C869-4D47-B8A2-592AB3D20F01}" srcId="{E8AFBC65-9AF2-4C35-BF9B-29877C3CA962}" destId="{DAA60919-3E7E-42C4-BA17-49C1317C8F9C}" srcOrd="3" destOrd="0" parTransId="{1F81DCE3-EF73-40EA-85EA-2B09F0BDD4EF}" sibTransId="{D3ACC831-2CD6-4023-AF45-468C0FD05A52}"/>
    <dgm:cxn modelId="{80B3C7CA-AEDC-4E6E-AB8A-A2F908B2998C}" srcId="{E8AFBC65-9AF2-4C35-BF9B-29877C3CA962}" destId="{DECB04F9-910D-4B3E-8043-40F7F3F1C271}" srcOrd="2" destOrd="0" parTransId="{B97DD6B8-1943-4CD1-B767-3BFD9531DFDD}" sibTransId="{3AA3A392-AA0B-4B00-A37D-BAE41DB780C4}"/>
    <dgm:cxn modelId="{64F3CE1F-A828-4DE2-A56B-AFA5D9734B6C}" type="presParOf" srcId="{3C3FB25D-83B0-4A13-A219-F3094ED9AF00}" destId="{BDB58309-30C7-408D-A7D0-2EAF3529ADED}" srcOrd="0" destOrd="0" presId="urn:microsoft.com/office/officeart/2008/layout/VerticalCurvedList"/>
    <dgm:cxn modelId="{D30BDEC9-1DFC-4210-88CA-23EB1A6891A4}" type="presParOf" srcId="{BDB58309-30C7-408D-A7D0-2EAF3529ADED}" destId="{75D3FD61-F400-48F3-A5DC-E4264C88E978}" srcOrd="0" destOrd="0" presId="urn:microsoft.com/office/officeart/2008/layout/VerticalCurvedList"/>
    <dgm:cxn modelId="{41591B6C-B1B1-4B74-86E9-05BBBE742AC3}" type="presParOf" srcId="{75D3FD61-F400-48F3-A5DC-E4264C88E978}" destId="{F98A3864-922D-4B0E-9A27-E019409F1BFF}" srcOrd="0" destOrd="0" presId="urn:microsoft.com/office/officeart/2008/layout/VerticalCurvedList"/>
    <dgm:cxn modelId="{A445CD3E-BD41-4119-B372-3AF5EE383F29}" type="presParOf" srcId="{75D3FD61-F400-48F3-A5DC-E4264C88E978}" destId="{EF207EBE-BA27-4E5B-AF38-7AD9E2B7C9FD}" srcOrd="1" destOrd="0" presId="urn:microsoft.com/office/officeart/2008/layout/VerticalCurvedList"/>
    <dgm:cxn modelId="{44766582-5FFC-48F0-9946-D0AD466A4238}" type="presParOf" srcId="{75D3FD61-F400-48F3-A5DC-E4264C88E978}" destId="{CC2DEA0E-9BC6-4438-913F-C502F8DF7F28}" srcOrd="2" destOrd="0" presId="urn:microsoft.com/office/officeart/2008/layout/VerticalCurvedList"/>
    <dgm:cxn modelId="{233A2E82-464F-4EC7-86FC-5D3331DE3781}" type="presParOf" srcId="{75D3FD61-F400-48F3-A5DC-E4264C88E978}" destId="{0992A2A4-086F-4610-B9AF-47E1A86DDD50}" srcOrd="3" destOrd="0" presId="urn:microsoft.com/office/officeart/2008/layout/VerticalCurvedList"/>
    <dgm:cxn modelId="{43C91840-924D-4BCD-A8A2-D100F1100E3F}" type="presParOf" srcId="{BDB58309-30C7-408D-A7D0-2EAF3529ADED}" destId="{B8D661A0-26AA-41DA-8745-64BD4DC0900F}" srcOrd="1" destOrd="0" presId="urn:microsoft.com/office/officeart/2008/layout/VerticalCurvedList"/>
    <dgm:cxn modelId="{E5493534-824A-46BE-8ACB-47B7E082908C}" type="presParOf" srcId="{BDB58309-30C7-408D-A7D0-2EAF3529ADED}" destId="{265FCB13-B695-462E-BFEE-CB25B08D47E4}" srcOrd="2" destOrd="0" presId="urn:microsoft.com/office/officeart/2008/layout/VerticalCurvedList"/>
    <dgm:cxn modelId="{DBF898F6-FFF4-45C9-A283-B97A2EAD2282}" type="presParOf" srcId="{265FCB13-B695-462E-BFEE-CB25B08D47E4}" destId="{0D1F28AB-6667-4067-A4DA-0BB5569D467F}" srcOrd="0" destOrd="0" presId="urn:microsoft.com/office/officeart/2008/layout/VerticalCurvedList"/>
    <dgm:cxn modelId="{95252E23-2B2D-4DC4-A036-D49EAFEB3D71}" type="presParOf" srcId="{BDB58309-30C7-408D-A7D0-2EAF3529ADED}" destId="{93E57EF8-614A-4DEF-9609-1851F2AF2007}" srcOrd="3" destOrd="0" presId="urn:microsoft.com/office/officeart/2008/layout/VerticalCurvedList"/>
    <dgm:cxn modelId="{526D28B9-9339-47D4-B85A-C0D4FA7949D6}" type="presParOf" srcId="{BDB58309-30C7-408D-A7D0-2EAF3529ADED}" destId="{13028F14-B973-4D36-A01E-6487A36CE491}" srcOrd="4" destOrd="0" presId="urn:microsoft.com/office/officeart/2008/layout/VerticalCurvedList"/>
    <dgm:cxn modelId="{0E779256-098E-4121-8701-9D53866BB3C9}" type="presParOf" srcId="{13028F14-B973-4D36-A01E-6487A36CE491}" destId="{8B39AA89-7AD2-42B5-9A4F-6A7399223E27}" srcOrd="0" destOrd="0" presId="urn:microsoft.com/office/officeart/2008/layout/VerticalCurvedList"/>
    <dgm:cxn modelId="{75C46E57-06EF-43C0-8B7D-8D4346F7D627}" type="presParOf" srcId="{BDB58309-30C7-408D-A7D0-2EAF3529ADED}" destId="{243F1085-4AF6-45BA-8191-149B24F73F50}" srcOrd="5" destOrd="0" presId="urn:microsoft.com/office/officeart/2008/layout/VerticalCurvedList"/>
    <dgm:cxn modelId="{87DF0A70-C0C9-4C96-94F1-E38B6E7EA12C}" type="presParOf" srcId="{BDB58309-30C7-408D-A7D0-2EAF3529ADED}" destId="{C1C7C267-8C27-47B3-AA04-A966894573BD}" srcOrd="6" destOrd="0" presId="urn:microsoft.com/office/officeart/2008/layout/VerticalCurvedList"/>
    <dgm:cxn modelId="{A797B689-8F33-47BA-A8DC-5FFC76500575}" type="presParOf" srcId="{C1C7C267-8C27-47B3-AA04-A966894573BD}" destId="{1B618F85-4C43-478C-A9E0-57AE54ABA457}" srcOrd="0" destOrd="0" presId="urn:microsoft.com/office/officeart/2008/layout/VerticalCurvedList"/>
    <dgm:cxn modelId="{B17BF646-6BBC-4FD2-A64C-54BEBDA53A56}" type="presParOf" srcId="{BDB58309-30C7-408D-A7D0-2EAF3529ADED}" destId="{D08988C5-EF95-432E-A38A-D712B5300D8A}" srcOrd="7" destOrd="0" presId="urn:microsoft.com/office/officeart/2008/layout/VerticalCurvedList"/>
    <dgm:cxn modelId="{420F9C0F-DC50-43A6-981D-D5180F996D40}" type="presParOf" srcId="{BDB58309-30C7-408D-A7D0-2EAF3529ADED}" destId="{48DB84B0-AEF0-4451-B659-50E09CFFB1D0}" srcOrd="8" destOrd="0" presId="urn:microsoft.com/office/officeart/2008/layout/VerticalCurvedList"/>
    <dgm:cxn modelId="{BA3C9D2B-9A32-4BCA-93B1-59B66783BDA6}" type="presParOf" srcId="{48DB84B0-AEF0-4451-B659-50E09CFFB1D0}" destId="{7808D492-EC5C-4825-A9E7-44CD193D8B74}" srcOrd="0" destOrd="0" presId="urn:microsoft.com/office/officeart/2008/layout/VerticalCurvedList"/>
    <dgm:cxn modelId="{0F6EA6AE-CBA4-478D-981D-61A0BB68642E}" type="presParOf" srcId="{BDB58309-30C7-408D-A7D0-2EAF3529ADED}" destId="{88E3D4B9-0AFA-4870-85D9-7E41EE910658}" srcOrd="9" destOrd="0" presId="urn:microsoft.com/office/officeart/2008/layout/VerticalCurvedList"/>
    <dgm:cxn modelId="{4577344B-D7FA-4540-993E-D0A65572FFF8}" type="presParOf" srcId="{BDB58309-30C7-408D-A7D0-2EAF3529ADED}" destId="{72854BC4-C1D1-4105-99C5-946ABFE546EF}" srcOrd="10" destOrd="0" presId="urn:microsoft.com/office/officeart/2008/layout/VerticalCurvedList"/>
    <dgm:cxn modelId="{4468171B-732E-4C80-B427-4E8698FEE1D9}" type="presParOf" srcId="{72854BC4-C1D1-4105-99C5-946ABFE546EF}" destId="{0BFF7AF7-ABE0-42C6-A848-904B12261A1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6A6C73A-B473-4DDC-B3EA-C20B78673DDA}" type="doc">
      <dgm:prSet loTypeId="urn:microsoft.com/office/officeart/2005/8/layout/radial5" loCatId="cycle" qsTypeId="urn:microsoft.com/office/officeart/2005/8/quickstyle/simple1" qsCatId="simple" csTypeId="urn:microsoft.com/office/officeart/2005/8/colors/colorful1" csCatId="colorful" phldr="1"/>
      <dgm:spPr/>
      <dgm:t>
        <a:bodyPr/>
        <a:lstStyle/>
        <a:p>
          <a:endParaRPr lang="en-US"/>
        </a:p>
      </dgm:t>
    </dgm:pt>
    <dgm:pt modelId="{48F12BD9-19E9-4DF2-BF89-7514B2456171}">
      <dgm:prSet phldrT="[Text]" custT="1"/>
      <dgm:spPr/>
      <dgm:t>
        <a:bodyPr/>
        <a:lstStyle/>
        <a:p>
          <a:r>
            <a:rPr lang="en-US" sz="2400" b="1" smtClean="0">
              <a:latin typeface="Arial" panose="020B0604020202020204" pitchFamily="34" charset="0"/>
              <a:cs typeface="Arial" panose="020B0604020202020204" pitchFamily="34" charset="0"/>
            </a:rPr>
            <a:t>Bộ phân loại</a:t>
          </a:r>
          <a:endParaRPr lang="en-US" sz="2400" b="1" dirty="0">
            <a:latin typeface="Arial" panose="020B0604020202020204" pitchFamily="34" charset="0"/>
            <a:cs typeface="Arial" panose="020B0604020202020204" pitchFamily="34" charset="0"/>
          </a:endParaRPr>
        </a:p>
      </dgm:t>
    </dgm:pt>
    <dgm:pt modelId="{E8AB6570-B49A-4FF7-A144-8CB16F29DA8B}" type="parTrans" cxnId="{AE494E21-A8AD-4AA2-94CB-009B3AF4B32A}">
      <dgm:prSet/>
      <dgm:spPr/>
      <dgm:t>
        <a:bodyPr/>
        <a:lstStyle/>
        <a:p>
          <a:endParaRPr lang="en-US"/>
        </a:p>
      </dgm:t>
    </dgm:pt>
    <dgm:pt modelId="{C2B8FE90-547F-4A51-9F8C-566EAA5F3460}" type="sibTrans" cxnId="{AE494E21-A8AD-4AA2-94CB-009B3AF4B32A}">
      <dgm:prSet/>
      <dgm:spPr/>
      <dgm:t>
        <a:bodyPr/>
        <a:lstStyle/>
        <a:p>
          <a:endParaRPr lang="en-US"/>
        </a:p>
      </dgm:t>
    </dgm:pt>
    <dgm:pt modelId="{7692B110-03CB-4B74-8A88-E5BF16FE669C}">
      <dgm:prSet phldrT="[Text]" custT="1"/>
      <dgm:spPr/>
      <dgm:t>
        <a:bodyPr/>
        <a:lstStyle/>
        <a:p>
          <a:r>
            <a:rPr lang="en-US" sz="2800" b="1" smtClean="0"/>
            <a:t>Bộ phân loại Fisher</a:t>
          </a:r>
          <a:endParaRPr lang="en-US" sz="2800" dirty="0">
            <a:latin typeface="Arial" panose="020B0604020202020204" pitchFamily="34" charset="0"/>
            <a:cs typeface="Arial" panose="020B0604020202020204" pitchFamily="34" charset="0"/>
          </a:endParaRPr>
        </a:p>
      </dgm:t>
    </dgm:pt>
    <dgm:pt modelId="{016B89CD-2703-4B47-A748-64483D213A9C}" type="sibTrans" cxnId="{9241BC79-D121-4D3F-AEF2-C1E4972F9923}">
      <dgm:prSet/>
      <dgm:spPr/>
      <dgm:t>
        <a:bodyPr/>
        <a:lstStyle/>
        <a:p>
          <a:endParaRPr lang="en-US"/>
        </a:p>
      </dgm:t>
    </dgm:pt>
    <dgm:pt modelId="{5CEBCC4A-1DFF-4819-B111-DCCBB3BD870D}" type="parTrans" cxnId="{9241BC79-D121-4D3F-AEF2-C1E4972F9923}">
      <dgm:prSet/>
      <dgm:spPr/>
      <dgm:t>
        <a:bodyPr/>
        <a:lstStyle/>
        <a:p>
          <a:endParaRPr lang="en-US"/>
        </a:p>
      </dgm:t>
    </dgm:pt>
    <dgm:pt modelId="{EDD29141-763E-48A5-B62F-AAD2A39E97F4}">
      <dgm:prSet phldrT="[Text]" custT="1"/>
      <dgm:spPr/>
      <dgm:t>
        <a:bodyPr/>
        <a:lstStyle/>
        <a:p>
          <a:r>
            <a:rPr lang="en-US" sz="2800" b="1" smtClean="0"/>
            <a:t>Bộ phân loại LBPH</a:t>
          </a:r>
          <a:endParaRPr lang="en-US" sz="2800" dirty="0">
            <a:latin typeface="Arial" panose="020B0604020202020204" pitchFamily="34" charset="0"/>
            <a:cs typeface="Arial" panose="020B0604020202020204" pitchFamily="34" charset="0"/>
          </a:endParaRPr>
        </a:p>
      </dgm:t>
    </dgm:pt>
    <dgm:pt modelId="{DE855397-4E29-4C21-8824-DFD68800F5B9}" type="sibTrans" cxnId="{8612C75C-C9CD-4D30-BFC9-8AC04679B824}">
      <dgm:prSet/>
      <dgm:spPr/>
      <dgm:t>
        <a:bodyPr/>
        <a:lstStyle/>
        <a:p>
          <a:endParaRPr lang="en-US"/>
        </a:p>
      </dgm:t>
    </dgm:pt>
    <dgm:pt modelId="{E5A873D4-90D4-454A-A823-9AA3D40A1508}" type="parTrans" cxnId="{8612C75C-C9CD-4D30-BFC9-8AC04679B824}">
      <dgm:prSet/>
      <dgm:spPr/>
      <dgm:t>
        <a:bodyPr/>
        <a:lstStyle/>
        <a:p>
          <a:endParaRPr lang="en-US"/>
        </a:p>
      </dgm:t>
    </dgm:pt>
    <dgm:pt modelId="{9C697B31-35C5-4223-AC0A-72DAE9B8290D}">
      <dgm:prSet phldrT="[Text]" custT="1"/>
      <dgm:spPr/>
      <dgm:t>
        <a:bodyPr/>
        <a:lstStyle/>
        <a:p>
          <a:r>
            <a:rPr lang="en-US" sz="2800" b="1" smtClean="0"/>
            <a:t>Bộ phân loại Eigen</a:t>
          </a:r>
          <a:endParaRPr lang="en-US" sz="2800" dirty="0">
            <a:latin typeface="Arial" panose="020B0604020202020204" pitchFamily="34" charset="0"/>
            <a:cs typeface="Arial" panose="020B0604020202020204" pitchFamily="34" charset="0"/>
          </a:endParaRPr>
        </a:p>
      </dgm:t>
    </dgm:pt>
    <dgm:pt modelId="{3BEBA60F-2D9B-4FBF-AA97-DB26ADC275CA}" type="sibTrans" cxnId="{056FDF9F-5EF1-4EED-980F-51FF8FA72243}">
      <dgm:prSet/>
      <dgm:spPr/>
      <dgm:t>
        <a:bodyPr/>
        <a:lstStyle/>
        <a:p>
          <a:endParaRPr lang="en-US"/>
        </a:p>
      </dgm:t>
    </dgm:pt>
    <dgm:pt modelId="{88E1E25A-F09C-4B1D-8DE6-1C90DF672C2E}" type="parTrans" cxnId="{056FDF9F-5EF1-4EED-980F-51FF8FA72243}">
      <dgm:prSet/>
      <dgm:spPr/>
      <dgm:t>
        <a:bodyPr/>
        <a:lstStyle/>
        <a:p>
          <a:endParaRPr lang="en-US"/>
        </a:p>
      </dgm:t>
    </dgm:pt>
    <dgm:pt modelId="{947360F1-CA4B-4FC8-8025-9A938898FA78}" type="pres">
      <dgm:prSet presAssocID="{06A6C73A-B473-4DDC-B3EA-C20B78673DDA}" presName="Name0" presStyleCnt="0">
        <dgm:presLayoutVars>
          <dgm:chMax val="1"/>
          <dgm:dir/>
          <dgm:animLvl val="ctr"/>
          <dgm:resizeHandles val="exact"/>
        </dgm:presLayoutVars>
      </dgm:prSet>
      <dgm:spPr/>
      <dgm:t>
        <a:bodyPr/>
        <a:lstStyle/>
        <a:p>
          <a:endParaRPr lang="vi-VN"/>
        </a:p>
      </dgm:t>
    </dgm:pt>
    <dgm:pt modelId="{DD4DEFB3-9E82-4AE6-ACEA-79B0EB865736}" type="pres">
      <dgm:prSet presAssocID="{48F12BD9-19E9-4DF2-BF89-7514B2456171}" presName="centerShape" presStyleLbl="node0" presStyleIdx="0" presStyleCnt="1" custScaleX="201845" custScaleY="132010" custLinFactNeighborX="-2597" custLinFactNeighborY="16322"/>
      <dgm:spPr/>
      <dgm:t>
        <a:bodyPr/>
        <a:lstStyle/>
        <a:p>
          <a:endParaRPr lang="en-US"/>
        </a:p>
      </dgm:t>
    </dgm:pt>
    <dgm:pt modelId="{EAEF465E-FA8D-443C-A30B-F6286BC1CE0F}" type="pres">
      <dgm:prSet presAssocID="{88E1E25A-F09C-4B1D-8DE6-1C90DF672C2E}" presName="parTrans" presStyleLbl="sibTrans2D1" presStyleIdx="0" presStyleCnt="3"/>
      <dgm:spPr/>
      <dgm:t>
        <a:bodyPr/>
        <a:lstStyle/>
        <a:p>
          <a:endParaRPr lang="vi-VN"/>
        </a:p>
      </dgm:t>
    </dgm:pt>
    <dgm:pt modelId="{BDD9DD4F-D6FA-477E-B959-1C1154FFBA4B}" type="pres">
      <dgm:prSet presAssocID="{88E1E25A-F09C-4B1D-8DE6-1C90DF672C2E}" presName="connectorText" presStyleLbl="sibTrans2D1" presStyleIdx="0" presStyleCnt="3"/>
      <dgm:spPr/>
      <dgm:t>
        <a:bodyPr/>
        <a:lstStyle/>
        <a:p>
          <a:endParaRPr lang="vi-VN"/>
        </a:p>
      </dgm:t>
    </dgm:pt>
    <dgm:pt modelId="{D652287D-ED37-4ECC-A275-9B7E089B95D4}" type="pres">
      <dgm:prSet presAssocID="{9C697B31-35C5-4223-AC0A-72DAE9B8290D}" presName="node" presStyleLbl="node1" presStyleIdx="0" presStyleCnt="3" custScaleX="194892" custScaleY="122745" custRadScaleRad="91699" custRadScaleInc="-2167">
        <dgm:presLayoutVars>
          <dgm:bulletEnabled val="1"/>
        </dgm:presLayoutVars>
      </dgm:prSet>
      <dgm:spPr/>
      <dgm:t>
        <a:bodyPr/>
        <a:lstStyle/>
        <a:p>
          <a:endParaRPr lang="en-US"/>
        </a:p>
      </dgm:t>
    </dgm:pt>
    <dgm:pt modelId="{92B6516F-EB4F-402D-9936-8D5C6ADDD757}" type="pres">
      <dgm:prSet presAssocID="{5CEBCC4A-1DFF-4819-B111-DCCBB3BD870D}" presName="parTrans" presStyleLbl="sibTrans2D1" presStyleIdx="1" presStyleCnt="3"/>
      <dgm:spPr/>
      <dgm:t>
        <a:bodyPr/>
        <a:lstStyle/>
        <a:p>
          <a:endParaRPr lang="vi-VN"/>
        </a:p>
      </dgm:t>
    </dgm:pt>
    <dgm:pt modelId="{E9097F5B-3EA0-417D-9D47-E0C5D39B62C4}" type="pres">
      <dgm:prSet presAssocID="{5CEBCC4A-1DFF-4819-B111-DCCBB3BD870D}" presName="connectorText" presStyleLbl="sibTrans2D1" presStyleIdx="1" presStyleCnt="3"/>
      <dgm:spPr/>
      <dgm:t>
        <a:bodyPr/>
        <a:lstStyle/>
        <a:p>
          <a:endParaRPr lang="vi-VN"/>
        </a:p>
      </dgm:t>
    </dgm:pt>
    <dgm:pt modelId="{1FB90A99-053D-47C6-93A9-48003A3E1521}" type="pres">
      <dgm:prSet presAssocID="{7692B110-03CB-4B74-8A88-E5BF16FE669C}" presName="node" presStyleLbl="node1" presStyleIdx="1" presStyleCnt="3" custScaleX="195734" custScaleY="134804" custRadScaleRad="159113" custRadScaleInc="-32153">
        <dgm:presLayoutVars>
          <dgm:bulletEnabled val="1"/>
        </dgm:presLayoutVars>
      </dgm:prSet>
      <dgm:spPr/>
      <dgm:t>
        <a:bodyPr/>
        <a:lstStyle/>
        <a:p>
          <a:endParaRPr lang="en-US"/>
        </a:p>
      </dgm:t>
    </dgm:pt>
    <dgm:pt modelId="{3223274E-842F-46BE-96E3-D7206B9BF272}" type="pres">
      <dgm:prSet presAssocID="{E5A873D4-90D4-454A-A823-9AA3D40A1508}" presName="parTrans" presStyleLbl="sibTrans2D1" presStyleIdx="2" presStyleCnt="3"/>
      <dgm:spPr/>
      <dgm:t>
        <a:bodyPr/>
        <a:lstStyle/>
        <a:p>
          <a:endParaRPr lang="vi-VN"/>
        </a:p>
      </dgm:t>
    </dgm:pt>
    <dgm:pt modelId="{820B4758-B003-4A72-A6D2-DDFCD4F07F94}" type="pres">
      <dgm:prSet presAssocID="{E5A873D4-90D4-454A-A823-9AA3D40A1508}" presName="connectorText" presStyleLbl="sibTrans2D1" presStyleIdx="2" presStyleCnt="3"/>
      <dgm:spPr/>
      <dgm:t>
        <a:bodyPr/>
        <a:lstStyle/>
        <a:p>
          <a:endParaRPr lang="vi-VN"/>
        </a:p>
      </dgm:t>
    </dgm:pt>
    <dgm:pt modelId="{CBEC5B09-73A8-45CE-9321-BA594A6B0867}" type="pres">
      <dgm:prSet presAssocID="{EDD29141-763E-48A5-B62F-AAD2A39E97F4}" presName="node" presStyleLbl="node1" presStyleIdx="2" presStyleCnt="3" custScaleX="196447" custScaleY="138121" custRadScaleRad="166585" custRadScaleInc="34884">
        <dgm:presLayoutVars>
          <dgm:bulletEnabled val="1"/>
        </dgm:presLayoutVars>
      </dgm:prSet>
      <dgm:spPr/>
      <dgm:t>
        <a:bodyPr/>
        <a:lstStyle/>
        <a:p>
          <a:endParaRPr lang="en-US"/>
        </a:p>
      </dgm:t>
    </dgm:pt>
  </dgm:ptLst>
  <dgm:cxnLst>
    <dgm:cxn modelId="{546F8B21-942A-4498-B2E7-BAB2F52FD42A}" type="presOf" srcId="{88E1E25A-F09C-4B1D-8DE6-1C90DF672C2E}" destId="{BDD9DD4F-D6FA-477E-B959-1C1154FFBA4B}" srcOrd="1" destOrd="0" presId="urn:microsoft.com/office/officeart/2005/8/layout/radial5"/>
    <dgm:cxn modelId="{B3E61B34-0E64-48B2-AF1D-D21C852C5F06}" type="presOf" srcId="{88E1E25A-F09C-4B1D-8DE6-1C90DF672C2E}" destId="{EAEF465E-FA8D-443C-A30B-F6286BC1CE0F}" srcOrd="0" destOrd="0" presId="urn:microsoft.com/office/officeart/2005/8/layout/radial5"/>
    <dgm:cxn modelId="{C45C0563-0B34-463B-AFED-EF13DE2449EF}" type="presOf" srcId="{5CEBCC4A-1DFF-4819-B111-DCCBB3BD870D}" destId="{E9097F5B-3EA0-417D-9D47-E0C5D39B62C4}" srcOrd="1" destOrd="0" presId="urn:microsoft.com/office/officeart/2005/8/layout/radial5"/>
    <dgm:cxn modelId="{4FED075D-FC04-492B-A681-E1F770D82B9F}" type="presOf" srcId="{E5A873D4-90D4-454A-A823-9AA3D40A1508}" destId="{3223274E-842F-46BE-96E3-D7206B9BF272}" srcOrd="0" destOrd="0" presId="urn:microsoft.com/office/officeart/2005/8/layout/radial5"/>
    <dgm:cxn modelId="{E0AFAFCF-541E-4E94-97D8-19E06E121164}" type="presOf" srcId="{EDD29141-763E-48A5-B62F-AAD2A39E97F4}" destId="{CBEC5B09-73A8-45CE-9321-BA594A6B0867}" srcOrd="0" destOrd="0" presId="urn:microsoft.com/office/officeart/2005/8/layout/radial5"/>
    <dgm:cxn modelId="{50C9F984-2014-4B3C-BD7D-CA0AF6452EFD}" type="presOf" srcId="{9C697B31-35C5-4223-AC0A-72DAE9B8290D}" destId="{D652287D-ED37-4ECC-A275-9B7E089B95D4}" srcOrd="0" destOrd="0" presId="urn:microsoft.com/office/officeart/2005/8/layout/radial5"/>
    <dgm:cxn modelId="{3F402A08-991D-4018-A4FD-C298ABF32E8E}" type="presOf" srcId="{06A6C73A-B473-4DDC-B3EA-C20B78673DDA}" destId="{947360F1-CA4B-4FC8-8025-9A938898FA78}" srcOrd="0" destOrd="0" presId="urn:microsoft.com/office/officeart/2005/8/layout/radial5"/>
    <dgm:cxn modelId="{AE494E21-A8AD-4AA2-94CB-009B3AF4B32A}" srcId="{06A6C73A-B473-4DDC-B3EA-C20B78673DDA}" destId="{48F12BD9-19E9-4DF2-BF89-7514B2456171}" srcOrd="0" destOrd="0" parTransId="{E8AB6570-B49A-4FF7-A144-8CB16F29DA8B}" sibTransId="{C2B8FE90-547F-4A51-9F8C-566EAA5F3460}"/>
    <dgm:cxn modelId="{8612C75C-C9CD-4D30-BFC9-8AC04679B824}" srcId="{48F12BD9-19E9-4DF2-BF89-7514B2456171}" destId="{EDD29141-763E-48A5-B62F-AAD2A39E97F4}" srcOrd="2" destOrd="0" parTransId="{E5A873D4-90D4-454A-A823-9AA3D40A1508}" sibTransId="{DE855397-4E29-4C21-8824-DFD68800F5B9}"/>
    <dgm:cxn modelId="{056FDF9F-5EF1-4EED-980F-51FF8FA72243}" srcId="{48F12BD9-19E9-4DF2-BF89-7514B2456171}" destId="{9C697B31-35C5-4223-AC0A-72DAE9B8290D}" srcOrd="0" destOrd="0" parTransId="{88E1E25A-F09C-4B1D-8DE6-1C90DF672C2E}" sibTransId="{3BEBA60F-2D9B-4FBF-AA97-DB26ADC275CA}"/>
    <dgm:cxn modelId="{B678861C-D465-44B9-8CCA-6D6EC3D5112B}" type="presOf" srcId="{5CEBCC4A-1DFF-4819-B111-DCCBB3BD870D}" destId="{92B6516F-EB4F-402D-9936-8D5C6ADDD757}" srcOrd="0" destOrd="0" presId="urn:microsoft.com/office/officeart/2005/8/layout/radial5"/>
    <dgm:cxn modelId="{1152E2FD-C31D-43E0-B21D-09EA15501CF3}" type="presOf" srcId="{E5A873D4-90D4-454A-A823-9AA3D40A1508}" destId="{820B4758-B003-4A72-A6D2-DDFCD4F07F94}" srcOrd="1" destOrd="0" presId="urn:microsoft.com/office/officeart/2005/8/layout/radial5"/>
    <dgm:cxn modelId="{407BC291-CFE2-4BCE-A779-CD43DCA401F4}" type="presOf" srcId="{48F12BD9-19E9-4DF2-BF89-7514B2456171}" destId="{DD4DEFB3-9E82-4AE6-ACEA-79B0EB865736}" srcOrd="0" destOrd="0" presId="urn:microsoft.com/office/officeart/2005/8/layout/radial5"/>
    <dgm:cxn modelId="{9241BC79-D121-4D3F-AEF2-C1E4972F9923}" srcId="{48F12BD9-19E9-4DF2-BF89-7514B2456171}" destId="{7692B110-03CB-4B74-8A88-E5BF16FE669C}" srcOrd="1" destOrd="0" parTransId="{5CEBCC4A-1DFF-4819-B111-DCCBB3BD870D}" sibTransId="{016B89CD-2703-4B47-A748-64483D213A9C}"/>
    <dgm:cxn modelId="{74CD767F-B7B3-421A-B0BD-90B73498F1D0}" type="presOf" srcId="{7692B110-03CB-4B74-8A88-E5BF16FE669C}" destId="{1FB90A99-053D-47C6-93A9-48003A3E1521}" srcOrd="0" destOrd="0" presId="urn:microsoft.com/office/officeart/2005/8/layout/radial5"/>
    <dgm:cxn modelId="{5CE65C11-099E-4EC1-A012-072E90D6EC1B}" type="presParOf" srcId="{947360F1-CA4B-4FC8-8025-9A938898FA78}" destId="{DD4DEFB3-9E82-4AE6-ACEA-79B0EB865736}" srcOrd="0" destOrd="0" presId="urn:microsoft.com/office/officeart/2005/8/layout/radial5"/>
    <dgm:cxn modelId="{10ABE31E-D9BC-4CA3-A5E5-DAEFCABE030D}" type="presParOf" srcId="{947360F1-CA4B-4FC8-8025-9A938898FA78}" destId="{EAEF465E-FA8D-443C-A30B-F6286BC1CE0F}" srcOrd="1" destOrd="0" presId="urn:microsoft.com/office/officeart/2005/8/layout/radial5"/>
    <dgm:cxn modelId="{31E2A7B3-D5F3-45EE-9FE4-EB5A06B8C4E3}" type="presParOf" srcId="{EAEF465E-FA8D-443C-A30B-F6286BC1CE0F}" destId="{BDD9DD4F-D6FA-477E-B959-1C1154FFBA4B}" srcOrd="0" destOrd="0" presId="urn:microsoft.com/office/officeart/2005/8/layout/radial5"/>
    <dgm:cxn modelId="{74919101-46DC-4E3E-908D-6AFE9DFA3957}" type="presParOf" srcId="{947360F1-CA4B-4FC8-8025-9A938898FA78}" destId="{D652287D-ED37-4ECC-A275-9B7E089B95D4}" srcOrd="2" destOrd="0" presId="urn:microsoft.com/office/officeart/2005/8/layout/radial5"/>
    <dgm:cxn modelId="{A59CE72F-96C3-4C73-AA52-F743C8F9DAD1}" type="presParOf" srcId="{947360F1-CA4B-4FC8-8025-9A938898FA78}" destId="{92B6516F-EB4F-402D-9936-8D5C6ADDD757}" srcOrd="3" destOrd="0" presId="urn:microsoft.com/office/officeart/2005/8/layout/radial5"/>
    <dgm:cxn modelId="{C67D8719-88C8-4515-9FA3-F95CB583A49E}" type="presParOf" srcId="{92B6516F-EB4F-402D-9936-8D5C6ADDD757}" destId="{E9097F5B-3EA0-417D-9D47-E0C5D39B62C4}" srcOrd="0" destOrd="0" presId="urn:microsoft.com/office/officeart/2005/8/layout/radial5"/>
    <dgm:cxn modelId="{83D91ABD-F9F0-4EFA-8C58-B7FA914E0283}" type="presParOf" srcId="{947360F1-CA4B-4FC8-8025-9A938898FA78}" destId="{1FB90A99-053D-47C6-93A9-48003A3E1521}" srcOrd="4" destOrd="0" presId="urn:microsoft.com/office/officeart/2005/8/layout/radial5"/>
    <dgm:cxn modelId="{745B6979-BE0E-4000-99C5-7FB9ACD5DF7E}" type="presParOf" srcId="{947360F1-CA4B-4FC8-8025-9A938898FA78}" destId="{3223274E-842F-46BE-96E3-D7206B9BF272}" srcOrd="5" destOrd="0" presId="urn:microsoft.com/office/officeart/2005/8/layout/radial5"/>
    <dgm:cxn modelId="{D51A62EF-55AD-422B-8F12-DCB9F8372AB9}" type="presParOf" srcId="{3223274E-842F-46BE-96E3-D7206B9BF272}" destId="{820B4758-B003-4A72-A6D2-DDFCD4F07F94}" srcOrd="0" destOrd="0" presId="urn:microsoft.com/office/officeart/2005/8/layout/radial5"/>
    <dgm:cxn modelId="{2CC4E149-5510-4B84-A12F-338731BABDCD}" type="presParOf" srcId="{947360F1-CA4B-4FC8-8025-9A938898FA78}" destId="{CBEC5B09-73A8-45CE-9321-BA594A6B0867}" srcOrd="6"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F6F319-D615-4268-8995-FD51E25FD0A9}">
      <dsp:nvSpPr>
        <dsp:cNvPr id="0" name=""/>
        <dsp:cNvSpPr/>
      </dsp:nvSpPr>
      <dsp:spPr>
        <a:xfrm>
          <a:off x="0" y="0"/>
          <a:ext cx="5310363" cy="881285"/>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smtClean="0"/>
            <a:t>EmguCV là gì?</a:t>
          </a:r>
          <a:endParaRPr lang="en-US" sz="2800" kern="1200" dirty="0"/>
        </a:p>
      </dsp:txBody>
      <dsp:txXfrm>
        <a:off x="25812" y="25812"/>
        <a:ext cx="4284919" cy="829661"/>
      </dsp:txXfrm>
    </dsp:sp>
    <dsp:sp modelId="{75565ACD-4932-4523-8BF1-6F17D707374D}">
      <dsp:nvSpPr>
        <dsp:cNvPr id="0" name=""/>
        <dsp:cNvSpPr/>
      </dsp:nvSpPr>
      <dsp:spPr>
        <a:xfrm>
          <a:off x="444742" y="1041518"/>
          <a:ext cx="5310363" cy="881285"/>
        </a:xfrm>
        <a:prstGeom prst="roundRect">
          <a:avLst>
            <a:gd name="adj" fmla="val 1000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smtClean="0"/>
            <a:t>Lợi thế của EmguCV</a:t>
          </a:r>
          <a:endParaRPr lang="en-US" sz="2800" kern="1200" dirty="0"/>
        </a:p>
      </dsp:txBody>
      <dsp:txXfrm>
        <a:off x="470554" y="1067330"/>
        <a:ext cx="4241160" cy="829661"/>
      </dsp:txXfrm>
    </dsp:sp>
    <dsp:sp modelId="{D27C59F5-FA2D-44AE-9F17-0961370DC9F7}">
      <dsp:nvSpPr>
        <dsp:cNvPr id="0" name=""/>
        <dsp:cNvSpPr/>
      </dsp:nvSpPr>
      <dsp:spPr>
        <a:xfrm>
          <a:off x="882847" y="2083037"/>
          <a:ext cx="5310363" cy="881285"/>
        </a:xfrm>
        <a:prstGeom prst="roundRect">
          <a:avLst>
            <a:gd name="adj" fmla="val 1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smtClean="0"/>
            <a:t>Một số hàm thư viện quan trọng</a:t>
          </a:r>
          <a:endParaRPr lang="en-US" sz="2800" kern="1200"/>
        </a:p>
      </dsp:txBody>
      <dsp:txXfrm>
        <a:off x="908659" y="2108849"/>
        <a:ext cx="4247798" cy="829661"/>
      </dsp:txXfrm>
    </dsp:sp>
    <dsp:sp modelId="{8DA88D4E-2FAB-4A70-8308-F5A0296905DD}">
      <dsp:nvSpPr>
        <dsp:cNvPr id="0" name=""/>
        <dsp:cNvSpPr/>
      </dsp:nvSpPr>
      <dsp:spPr>
        <a:xfrm>
          <a:off x="1327590" y="3124556"/>
          <a:ext cx="5310363" cy="881285"/>
        </a:xfrm>
        <a:prstGeom prst="roundRect">
          <a:avLst>
            <a:gd name="adj" fmla="val 1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smtClean="0"/>
            <a:t>Ngôn ngữ lập trình C#</a:t>
          </a:r>
          <a:endParaRPr lang="en-US" sz="2800" kern="1200"/>
        </a:p>
      </dsp:txBody>
      <dsp:txXfrm>
        <a:off x="1353402" y="3150368"/>
        <a:ext cx="4241160" cy="829661"/>
      </dsp:txXfrm>
    </dsp:sp>
    <dsp:sp modelId="{73B77388-4ACD-4998-A795-4EBFD61F4149}">
      <dsp:nvSpPr>
        <dsp:cNvPr id="0" name=""/>
        <dsp:cNvSpPr/>
      </dsp:nvSpPr>
      <dsp:spPr>
        <a:xfrm>
          <a:off x="4737527" y="674984"/>
          <a:ext cx="572835" cy="572835"/>
        </a:xfrm>
        <a:prstGeom prst="downArrow">
          <a:avLst>
            <a:gd name="adj1" fmla="val 55000"/>
            <a:gd name="adj2" fmla="val 45000"/>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en-US" sz="2600" kern="1200"/>
        </a:p>
      </dsp:txBody>
      <dsp:txXfrm>
        <a:off x="4866415" y="674984"/>
        <a:ext cx="315059" cy="431058"/>
      </dsp:txXfrm>
    </dsp:sp>
    <dsp:sp modelId="{36EB720E-F324-4D17-86EC-8BBFF6CE38C9}">
      <dsp:nvSpPr>
        <dsp:cNvPr id="0" name=""/>
        <dsp:cNvSpPr/>
      </dsp:nvSpPr>
      <dsp:spPr>
        <a:xfrm>
          <a:off x="5182270" y="1716503"/>
          <a:ext cx="572835" cy="572835"/>
        </a:xfrm>
        <a:prstGeom prst="downArrow">
          <a:avLst>
            <a:gd name="adj1" fmla="val 55000"/>
            <a:gd name="adj2" fmla="val 45000"/>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en-US" sz="2600" kern="1200"/>
        </a:p>
      </dsp:txBody>
      <dsp:txXfrm>
        <a:off x="5311158" y="1716503"/>
        <a:ext cx="315059" cy="431058"/>
      </dsp:txXfrm>
    </dsp:sp>
    <dsp:sp modelId="{94B767AB-60E5-4F17-A29F-8ACAFF8A6E37}">
      <dsp:nvSpPr>
        <dsp:cNvPr id="0" name=""/>
        <dsp:cNvSpPr/>
      </dsp:nvSpPr>
      <dsp:spPr>
        <a:xfrm>
          <a:off x="5620375" y="2758022"/>
          <a:ext cx="572835" cy="572835"/>
        </a:xfrm>
        <a:prstGeom prst="downArrow">
          <a:avLst>
            <a:gd name="adj1" fmla="val 55000"/>
            <a:gd name="adj2" fmla="val 45000"/>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en-US" sz="2600" kern="1200"/>
        </a:p>
      </dsp:txBody>
      <dsp:txXfrm>
        <a:off x="5749263" y="2758022"/>
        <a:ext cx="315059" cy="4310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4868AD-932E-476F-B45C-132CEB60DEE1}">
      <dsp:nvSpPr>
        <dsp:cNvPr id="0" name=""/>
        <dsp:cNvSpPr/>
      </dsp:nvSpPr>
      <dsp:spPr>
        <a:xfrm>
          <a:off x="0" y="0"/>
          <a:ext cx="5310363" cy="881285"/>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smtClean="0"/>
            <a:t>Giới thiệu bài toán</a:t>
          </a:r>
          <a:endParaRPr lang="en-US" sz="2800" kern="1200" dirty="0"/>
        </a:p>
      </dsp:txBody>
      <dsp:txXfrm>
        <a:off x="25812" y="25812"/>
        <a:ext cx="4284919" cy="829661"/>
      </dsp:txXfrm>
    </dsp:sp>
    <dsp:sp modelId="{8271C509-8FC9-4936-AC32-E57C4D5A33E5}">
      <dsp:nvSpPr>
        <dsp:cNvPr id="0" name=""/>
        <dsp:cNvSpPr/>
      </dsp:nvSpPr>
      <dsp:spPr>
        <a:xfrm>
          <a:off x="444742" y="1041518"/>
          <a:ext cx="5310363" cy="881285"/>
        </a:xfrm>
        <a:prstGeom prst="roundRect">
          <a:avLst>
            <a:gd name="adj" fmla="val 1000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smtClean="0"/>
            <a:t>Các hướng tiếp cận</a:t>
          </a:r>
          <a:endParaRPr lang="en-US" sz="2800" kern="1200" dirty="0"/>
        </a:p>
      </dsp:txBody>
      <dsp:txXfrm>
        <a:off x="470554" y="1067330"/>
        <a:ext cx="4241160" cy="829661"/>
      </dsp:txXfrm>
    </dsp:sp>
    <dsp:sp modelId="{8B9E3148-9748-451E-BF0B-038EBEFDBC0C}">
      <dsp:nvSpPr>
        <dsp:cNvPr id="0" name=""/>
        <dsp:cNvSpPr/>
      </dsp:nvSpPr>
      <dsp:spPr>
        <a:xfrm>
          <a:off x="882847" y="2083037"/>
          <a:ext cx="5310363" cy="881285"/>
        </a:xfrm>
        <a:prstGeom prst="roundRect">
          <a:avLst>
            <a:gd name="adj" fmla="val 1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smtClean="0"/>
            <a:t>Xây dựng chương trình</a:t>
          </a:r>
          <a:endParaRPr lang="en-US" sz="2800" kern="1200"/>
        </a:p>
      </dsp:txBody>
      <dsp:txXfrm>
        <a:off x="908659" y="2108849"/>
        <a:ext cx="4247798" cy="829661"/>
      </dsp:txXfrm>
    </dsp:sp>
    <dsp:sp modelId="{6CF18840-BA3E-460F-BE36-4AD24E2F641B}">
      <dsp:nvSpPr>
        <dsp:cNvPr id="0" name=""/>
        <dsp:cNvSpPr/>
      </dsp:nvSpPr>
      <dsp:spPr>
        <a:xfrm>
          <a:off x="1327590" y="3124556"/>
          <a:ext cx="5310363" cy="881285"/>
        </a:xfrm>
        <a:prstGeom prst="roundRect">
          <a:avLst>
            <a:gd name="adj" fmla="val 1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smtClean="0"/>
            <a:t>Các chức năng chính</a:t>
          </a:r>
          <a:endParaRPr lang="en-US" sz="2800" kern="1200"/>
        </a:p>
      </dsp:txBody>
      <dsp:txXfrm>
        <a:off x="1353402" y="3150368"/>
        <a:ext cx="4241160" cy="829661"/>
      </dsp:txXfrm>
    </dsp:sp>
    <dsp:sp modelId="{8AF23137-3526-4C9A-8473-8279FCBCC169}">
      <dsp:nvSpPr>
        <dsp:cNvPr id="0" name=""/>
        <dsp:cNvSpPr/>
      </dsp:nvSpPr>
      <dsp:spPr>
        <a:xfrm>
          <a:off x="4737527" y="674984"/>
          <a:ext cx="572835" cy="572835"/>
        </a:xfrm>
        <a:prstGeom prst="downArrow">
          <a:avLst>
            <a:gd name="adj1" fmla="val 55000"/>
            <a:gd name="adj2" fmla="val 45000"/>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en-US" sz="2600" kern="1200"/>
        </a:p>
      </dsp:txBody>
      <dsp:txXfrm>
        <a:off x="4866415" y="674984"/>
        <a:ext cx="315059" cy="431058"/>
      </dsp:txXfrm>
    </dsp:sp>
    <dsp:sp modelId="{63C23759-CFA0-41D5-A6FC-739A08341592}">
      <dsp:nvSpPr>
        <dsp:cNvPr id="0" name=""/>
        <dsp:cNvSpPr/>
      </dsp:nvSpPr>
      <dsp:spPr>
        <a:xfrm>
          <a:off x="5182270" y="1716503"/>
          <a:ext cx="572835" cy="572835"/>
        </a:xfrm>
        <a:prstGeom prst="downArrow">
          <a:avLst>
            <a:gd name="adj1" fmla="val 55000"/>
            <a:gd name="adj2" fmla="val 45000"/>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en-US" sz="2600" kern="1200"/>
        </a:p>
      </dsp:txBody>
      <dsp:txXfrm>
        <a:off x="5311158" y="1716503"/>
        <a:ext cx="315059" cy="431058"/>
      </dsp:txXfrm>
    </dsp:sp>
    <dsp:sp modelId="{F43B1610-246F-48B8-8BD4-598200654869}">
      <dsp:nvSpPr>
        <dsp:cNvPr id="0" name=""/>
        <dsp:cNvSpPr/>
      </dsp:nvSpPr>
      <dsp:spPr>
        <a:xfrm>
          <a:off x="5620375" y="2758022"/>
          <a:ext cx="572835" cy="572835"/>
        </a:xfrm>
        <a:prstGeom prst="downArrow">
          <a:avLst>
            <a:gd name="adj1" fmla="val 55000"/>
            <a:gd name="adj2" fmla="val 45000"/>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en-US" sz="2600" kern="1200"/>
        </a:p>
      </dsp:txBody>
      <dsp:txXfrm>
        <a:off x="5749263" y="2758022"/>
        <a:ext cx="315059" cy="4310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DC879-034F-4E04-8203-FFDC1895BE2D}">
      <dsp:nvSpPr>
        <dsp:cNvPr id="0" name=""/>
        <dsp:cNvSpPr/>
      </dsp:nvSpPr>
      <dsp:spPr>
        <a:xfrm>
          <a:off x="0" y="362575"/>
          <a:ext cx="9048498" cy="529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23F324-6755-4FE0-A81E-A3EF3C53D9E9}">
      <dsp:nvSpPr>
        <dsp:cNvPr id="0" name=""/>
        <dsp:cNvSpPr/>
      </dsp:nvSpPr>
      <dsp:spPr>
        <a:xfrm>
          <a:off x="452424" y="52615"/>
          <a:ext cx="7648432" cy="619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9408" tIns="0" rIns="239408" bIns="0" numCol="1" spcCol="1270" anchor="ctr" anchorCtr="0">
          <a:noAutofit/>
        </a:bodyPr>
        <a:lstStyle/>
        <a:p>
          <a:pPr lvl="0" algn="l" defTabSz="1244600">
            <a:lnSpc>
              <a:spcPct val="90000"/>
            </a:lnSpc>
            <a:spcBef>
              <a:spcPct val="0"/>
            </a:spcBef>
            <a:spcAft>
              <a:spcPct val="35000"/>
            </a:spcAft>
          </a:pPr>
          <a:r>
            <a:rPr lang="en-US" sz="2800" kern="1200" smtClean="0"/>
            <a:t>Hướng tiếp cận dựa trên tri thức</a:t>
          </a:r>
          <a:endParaRPr lang="en-US" sz="2800" kern="1200"/>
        </a:p>
      </dsp:txBody>
      <dsp:txXfrm>
        <a:off x="482686" y="82877"/>
        <a:ext cx="7587908" cy="559396"/>
      </dsp:txXfrm>
    </dsp:sp>
    <dsp:sp modelId="{DED34CE6-ACE6-4D8F-BDBF-AE1210582AAA}">
      <dsp:nvSpPr>
        <dsp:cNvPr id="0" name=""/>
        <dsp:cNvSpPr/>
      </dsp:nvSpPr>
      <dsp:spPr>
        <a:xfrm>
          <a:off x="0" y="1315135"/>
          <a:ext cx="9048498" cy="5292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6A071E-800D-4BF2-841B-34FE4E7F14EC}">
      <dsp:nvSpPr>
        <dsp:cNvPr id="0" name=""/>
        <dsp:cNvSpPr/>
      </dsp:nvSpPr>
      <dsp:spPr>
        <a:xfrm>
          <a:off x="452424" y="1005175"/>
          <a:ext cx="7648432" cy="6199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9408" tIns="0" rIns="239408" bIns="0" numCol="1" spcCol="1270" anchor="ctr" anchorCtr="0">
          <a:noAutofit/>
        </a:bodyPr>
        <a:lstStyle/>
        <a:p>
          <a:pPr lvl="0" algn="l" defTabSz="1244600">
            <a:lnSpc>
              <a:spcPct val="90000"/>
            </a:lnSpc>
            <a:spcBef>
              <a:spcPct val="0"/>
            </a:spcBef>
            <a:spcAft>
              <a:spcPct val="35000"/>
            </a:spcAft>
          </a:pPr>
          <a:r>
            <a:rPr lang="en-US" sz="2800" kern="1200" smtClean="0"/>
            <a:t>Hướng tiếp cận dựa trên đặc trưng bất biến</a:t>
          </a:r>
          <a:endParaRPr lang="en-US" sz="2800" kern="1200"/>
        </a:p>
      </dsp:txBody>
      <dsp:txXfrm>
        <a:off x="482686" y="1035437"/>
        <a:ext cx="7587908" cy="559396"/>
      </dsp:txXfrm>
    </dsp:sp>
    <dsp:sp modelId="{4757D330-FC7E-4B83-ADA1-4EFD112B8570}">
      <dsp:nvSpPr>
        <dsp:cNvPr id="0" name=""/>
        <dsp:cNvSpPr/>
      </dsp:nvSpPr>
      <dsp:spPr>
        <a:xfrm>
          <a:off x="0" y="2267696"/>
          <a:ext cx="9048498" cy="5292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6BD776-8970-427F-819E-2A892270E9FA}">
      <dsp:nvSpPr>
        <dsp:cNvPr id="0" name=""/>
        <dsp:cNvSpPr/>
      </dsp:nvSpPr>
      <dsp:spPr>
        <a:xfrm>
          <a:off x="452424" y="1957736"/>
          <a:ext cx="7648432" cy="6199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9408" tIns="0" rIns="239408" bIns="0" numCol="1" spcCol="1270" anchor="ctr" anchorCtr="0">
          <a:noAutofit/>
        </a:bodyPr>
        <a:lstStyle/>
        <a:p>
          <a:pPr lvl="0" algn="l" defTabSz="1244600">
            <a:lnSpc>
              <a:spcPct val="90000"/>
            </a:lnSpc>
            <a:spcBef>
              <a:spcPct val="0"/>
            </a:spcBef>
            <a:spcAft>
              <a:spcPct val="35000"/>
            </a:spcAft>
          </a:pPr>
          <a:r>
            <a:rPr lang="en-US" sz="2800" kern="1200" smtClean="0"/>
            <a:t>Hướng tiếp cận dựa trên so sánh mẫu</a:t>
          </a:r>
          <a:endParaRPr lang="en-US" sz="2800" kern="1200"/>
        </a:p>
      </dsp:txBody>
      <dsp:txXfrm>
        <a:off x="482686" y="1987998"/>
        <a:ext cx="7587908" cy="559396"/>
      </dsp:txXfrm>
    </dsp:sp>
    <dsp:sp modelId="{73FEF6FA-EA14-4EC0-9169-5CE9F5485644}">
      <dsp:nvSpPr>
        <dsp:cNvPr id="0" name=""/>
        <dsp:cNvSpPr/>
      </dsp:nvSpPr>
      <dsp:spPr>
        <a:xfrm>
          <a:off x="0" y="3220256"/>
          <a:ext cx="9048498" cy="5292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81EA0F-99CB-47A8-8AFD-11801BE679DE}">
      <dsp:nvSpPr>
        <dsp:cNvPr id="0" name=""/>
        <dsp:cNvSpPr/>
      </dsp:nvSpPr>
      <dsp:spPr>
        <a:xfrm>
          <a:off x="452424" y="2910296"/>
          <a:ext cx="7648432" cy="6199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9408" tIns="0" rIns="239408" bIns="0" numCol="1" spcCol="1270" anchor="ctr" anchorCtr="0">
          <a:noAutofit/>
        </a:bodyPr>
        <a:lstStyle/>
        <a:p>
          <a:pPr lvl="0" algn="l" defTabSz="1244600">
            <a:lnSpc>
              <a:spcPct val="90000"/>
            </a:lnSpc>
            <a:spcBef>
              <a:spcPct val="0"/>
            </a:spcBef>
            <a:spcAft>
              <a:spcPct val="35000"/>
            </a:spcAft>
          </a:pPr>
          <a:r>
            <a:rPr lang="en-US" sz="2800" kern="1200" smtClean="0"/>
            <a:t>Hướng tiếp cận dựa trên diện mạo </a:t>
          </a:r>
          <a:endParaRPr lang="en-US" sz="2800" kern="1200"/>
        </a:p>
      </dsp:txBody>
      <dsp:txXfrm>
        <a:off x="482686" y="2940558"/>
        <a:ext cx="7587908" cy="5593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07EBE-BA27-4E5B-AF38-7AD9E2B7C9FD}">
      <dsp:nvSpPr>
        <dsp:cNvPr id="0" name=""/>
        <dsp:cNvSpPr/>
      </dsp:nvSpPr>
      <dsp:spPr>
        <a:xfrm>
          <a:off x="-4404993" y="-675622"/>
          <a:ext cx="5247890" cy="5247890"/>
        </a:xfrm>
        <a:prstGeom prst="blockArc">
          <a:avLst>
            <a:gd name="adj1" fmla="val 18900000"/>
            <a:gd name="adj2" fmla="val 2700000"/>
            <a:gd name="adj3" fmla="val 412"/>
          </a:avLst>
        </a:prstGeom>
        <a:noFill/>
        <a:ln w="127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D661A0-26AA-41DA-8745-64BD4DC0900F}">
      <dsp:nvSpPr>
        <dsp:cNvPr id="0" name=""/>
        <dsp:cNvSpPr/>
      </dsp:nvSpPr>
      <dsp:spPr>
        <a:xfrm>
          <a:off x="369073" y="243462"/>
          <a:ext cx="10074312" cy="48723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6744" tIns="63500" rIns="63500" bIns="63500" numCol="1" spcCol="1270" anchor="ctr" anchorCtr="0">
          <a:noAutofit/>
        </a:bodyPr>
        <a:lstStyle/>
        <a:p>
          <a:pPr lvl="0" algn="l" defTabSz="1111250">
            <a:lnSpc>
              <a:spcPct val="90000"/>
            </a:lnSpc>
            <a:spcBef>
              <a:spcPct val="0"/>
            </a:spcBef>
            <a:spcAft>
              <a:spcPct val="35000"/>
            </a:spcAft>
          </a:pPr>
          <a:r>
            <a:rPr lang="en-US" sz="2500" kern="1200" smtClean="0"/>
            <a:t>1. Loại bỏ trung bình của dữ liệu từ mỗi biến </a:t>
          </a:r>
          <a:endParaRPr lang="en-US" sz="2500" kern="1200" dirty="0"/>
        </a:p>
      </dsp:txBody>
      <dsp:txXfrm>
        <a:off x="369073" y="243462"/>
        <a:ext cx="10074312" cy="487236"/>
      </dsp:txXfrm>
    </dsp:sp>
    <dsp:sp modelId="{0D1F28AB-6667-4067-A4DA-0BB5569D467F}">
      <dsp:nvSpPr>
        <dsp:cNvPr id="0" name=""/>
        <dsp:cNvSpPr/>
      </dsp:nvSpPr>
      <dsp:spPr>
        <a:xfrm>
          <a:off x="64550" y="182557"/>
          <a:ext cx="609045" cy="609045"/>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E57EF8-614A-4DEF-9609-1851F2AF2007}">
      <dsp:nvSpPr>
        <dsp:cNvPr id="0" name=""/>
        <dsp:cNvSpPr/>
      </dsp:nvSpPr>
      <dsp:spPr>
        <a:xfrm>
          <a:off x="718213" y="974083"/>
          <a:ext cx="9725172" cy="48723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6744" tIns="63500" rIns="63500" bIns="63500" numCol="1" spcCol="1270" anchor="ctr" anchorCtr="0">
          <a:noAutofit/>
        </a:bodyPr>
        <a:lstStyle/>
        <a:p>
          <a:pPr lvl="0" algn="l" defTabSz="1111250">
            <a:lnSpc>
              <a:spcPct val="90000"/>
            </a:lnSpc>
            <a:spcBef>
              <a:spcPct val="0"/>
            </a:spcBef>
            <a:spcAft>
              <a:spcPct val="35000"/>
            </a:spcAft>
          </a:pPr>
          <a:r>
            <a:rPr lang="en-US" sz="2500" u="none" kern="1200" smtClean="0"/>
            <a:t>2. Tính toán và hình thành ma trận hiệp phương sai</a:t>
          </a:r>
          <a:endParaRPr lang="en-US" sz="2500" kern="1200"/>
        </a:p>
      </dsp:txBody>
      <dsp:txXfrm>
        <a:off x="718213" y="974083"/>
        <a:ext cx="9725172" cy="487236"/>
      </dsp:txXfrm>
    </dsp:sp>
    <dsp:sp modelId="{8B39AA89-7AD2-42B5-9A4F-6A7399223E27}">
      <dsp:nvSpPr>
        <dsp:cNvPr id="0" name=""/>
        <dsp:cNvSpPr/>
      </dsp:nvSpPr>
      <dsp:spPr>
        <a:xfrm>
          <a:off x="439592" y="921815"/>
          <a:ext cx="609045" cy="609045"/>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3F1085-4AF6-45BA-8191-149B24F73F50}">
      <dsp:nvSpPr>
        <dsp:cNvPr id="0" name=""/>
        <dsp:cNvSpPr/>
      </dsp:nvSpPr>
      <dsp:spPr>
        <a:xfrm>
          <a:off x="825370" y="1704704"/>
          <a:ext cx="9618014" cy="48723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6744" tIns="63500" rIns="63500" bIns="63500" numCol="1" spcCol="1270" anchor="ctr" anchorCtr="0">
          <a:noAutofit/>
        </a:bodyPr>
        <a:lstStyle/>
        <a:p>
          <a:pPr lvl="0" algn="l" defTabSz="1111250">
            <a:lnSpc>
              <a:spcPct val="90000"/>
            </a:lnSpc>
            <a:spcBef>
              <a:spcPct val="0"/>
            </a:spcBef>
            <a:spcAft>
              <a:spcPct val="35000"/>
            </a:spcAft>
          </a:pPr>
          <a:r>
            <a:rPr lang="en-US" sz="2500" u="none" kern="1200" smtClean="0"/>
            <a:t>3. Tính Eigenvectors và Eigenvalues ​​từ Ma trận Phương sai</a:t>
          </a:r>
          <a:endParaRPr lang="en-US" sz="2500" kern="1200"/>
        </a:p>
      </dsp:txBody>
      <dsp:txXfrm>
        <a:off x="825370" y="1704704"/>
        <a:ext cx="9618014" cy="487236"/>
      </dsp:txXfrm>
    </dsp:sp>
    <dsp:sp modelId="{1B618F85-4C43-478C-A9E0-57AE54ABA457}">
      <dsp:nvSpPr>
        <dsp:cNvPr id="0" name=""/>
        <dsp:cNvSpPr/>
      </dsp:nvSpPr>
      <dsp:spPr>
        <a:xfrm>
          <a:off x="520847" y="1643799"/>
          <a:ext cx="609045" cy="609045"/>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8988C5-EF95-432E-A38A-D712B5300D8A}">
      <dsp:nvSpPr>
        <dsp:cNvPr id="0" name=""/>
        <dsp:cNvSpPr/>
      </dsp:nvSpPr>
      <dsp:spPr>
        <a:xfrm>
          <a:off x="718213" y="2435325"/>
          <a:ext cx="9725172" cy="48723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6744" tIns="63500" rIns="63500" bIns="63500" numCol="1" spcCol="1270" anchor="ctr" anchorCtr="0">
          <a:noAutofit/>
        </a:bodyPr>
        <a:lstStyle/>
        <a:p>
          <a:pPr lvl="0" algn="l" defTabSz="1111250">
            <a:lnSpc>
              <a:spcPct val="90000"/>
            </a:lnSpc>
            <a:spcBef>
              <a:spcPct val="0"/>
            </a:spcBef>
            <a:spcAft>
              <a:spcPct val="35000"/>
            </a:spcAft>
          </a:pPr>
          <a:r>
            <a:rPr lang="en-US" sz="2500" kern="1200" smtClean="0"/>
            <a:t>4. Chọn vector đặc trưng</a:t>
          </a:r>
          <a:endParaRPr lang="en-US" sz="2500" kern="1200"/>
        </a:p>
      </dsp:txBody>
      <dsp:txXfrm>
        <a:off x="718213" y="2435325"/>
        <a:ext cx="9725172" cy="487236"/>
      </dsp:txXfrm>
    </dsp:sp>
    <dsp:sp modelId="{7808D492-EC5C-4825-A9E7-44CD193D8B74}">
      <dsp:nvSpPr>
        <dsp:cNvPr id="0" name=""/>
        <dsp:cNvSpPr/>
      </dsp:nvSpPr>
      <dsp:spPr>
        <a:xfrm>
          <a:off x="413690" y="2374420"/>
          <a:ext cx="609045" cy="609045"/>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E3D4B9-0AFA-4870-85D9-7E41EE910658}">
      <dsp:nvSpPr>
        <dsp:cNvPr id="0" name=""/>
        <dsp:cNvSpPr/>
      </dsp:nvSpPr>
      <dsp:spPr>
        <a:xfrm>
          <a:off x="369073" y="3165946"/>
          <a:ext cx="10074312" cy="48723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6744" tIns="63500" rIns="63500" bIns="63500" numCol="1" spcCol="1270" anchor="ctr" anchorCtr="0">
          <a:noAutofit/>
        </a:bodyPr>
        <a:lstStyle/>
        <a:p>
          <a:pPr lvl="0" algn="l" defTabSz="1111250">
            <a:lnSpc>
              <a:spcPct val="90000"/>
            </a:lnSpc>
            <a:spcBef>
              <a:spcPct val="0"/>
            </a:spcBef>
            <a:spcAft>
              <a:spcPct val="35000"/>
            </a:spcAft>
          </a:pPr>
          <a:r>
            <a:rPr lang="en-US" sz="2500" u="none" kern="1200" smtClean="0"/>
            <a:t>5. Nhân các vector tính chuyển qua số liệu điều chỉnh được chuyển đổi</a:t>
          </a:r>
          <a:endParaRPr lang="en-US" sz="2500" kern="1200"/>
        </a:p>
      </dsp:txBody>
      <dsp:txXfrm>
        <a:off x="369073" y="3165946"/>
        <a:ext cx="10074312" cy="487236"/>
      </dsp:txXfrm>
    </dsp:sp>
    <dsp:sp modelId="{0BFF7AF7-ABE0-42C6-A848-904B12261A17}">
      <dsp:nvSpPr>
        <dsp:cNvPr id="0" name=""/>
        <dsp:cNvSpPr/>
      </dsp:nvSpPr>
      <dsp:spPr>
        <a:xfrm>
          <a:off x="64550" y="3105041"/>
          <a:ext cx="609045" cy="609045"/>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4DEFB3-9E82-4AE6-ACEA-79B0EB865736}">
      <dsp:nvSpPr>
        <dsp:cNvPr id="0" name=""/>
        <dsp:cNvSpPr/>
      </dsp:nvSpPr>
      <dsp:spPr>
        <a:xfrm>
          <a:off x="3312595" y="2334272"/>
          <a:ext cx="2837912" cy="185604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smtClean="0">
              <a:latin typeface="Arial" panose="020B0604020202020204" pitchFamily="34" charset="0"/>
              <a:cs typeface="Arial" panose="020B0604020202020204" pitchFamily="34" charset="0"/>
            </a:rPr>
            <a:t>Bộ phân loại</a:t>
          </a:r>
          <a:endParaRPr lang="en-US" sz="2400" b="1" kern="1200" dirty="0">
            <a:latin typeface="Arial" panose="020B0604020202020204" pitchFamily="34" charset="0"/>
            <a:cs typeface="Arial" panose="020B0604020202020204" pitchFamily="34" charset="0"/>
          </a:endParaRPr>
        </a:p>
      </dsp:txBody>
      <dsp:txXfrm>
        <a:off x="3728198" y="2606083"/>
        <a:ext cx="2006706" cy="1312420"/>
      </dsp:txXfrm>
    </dsp:sp>
    <dsp:sp modelId="{EAEF465E-FA8D-443C-A30B-F6286BC1CE0F}">
      <dsp:nvSpPr>
        <dsp:cNvPr id="0" name=""/>
        <dsp:cNvSpPr/>
      </dsp:nvSpPr>
      <dsp:spPr>
        <a:xfrm rot="16286072">
          <a:off x="4588612" y="1776741"/>
          <a:ext cx="348311" cy="478035"/>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4639551" y="1924578"/>
        <a:ext cx="243818" cy="286821"/>
      </dsp:txXfrm>
    </dsp:sp>
    <dsp:sp modelId="{D652287D-ED37-4ECC-A275-9B7E089B95D4}">
      <dsp:nvSpPr>
        <dsp:cNvPr id="0" name=""/>
        <dsp:cNvSpPr/>
      </dsp:nvSpPr>
      <dsp:spPr>
        <a:xfrm>
          <a:off x="3422770" y="-48258"/>
          <a:ext cx="2740154" cy="1725777"/>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b="1" kern="1200" smtClean="0"/>
            <a:t>Bộ phân loại Eigen</a:t>
          </a:r>
          <a:endParaRPr lang="en-US" sz="2800" kern="1200" dirty="0">
            <a:latin typeface="Arial" panose="020B0604020202020204" pitchFamily="34" charset="0"/>
            <a:cs typeface="Arial" panose="020B0604020202020204" pitchFamily="34" charset="0"/>
          </a:endParaRPr>
        </a:p>
      </dsp:txBody>
      <dsp:txXfrm>
        <a:off x="3824056" y="204476"/>
        <a:ext cx="1937582" cy="1220309"/>
      </dsp:txXfrm>
    </dsp:sp>
    <dsp:sp modelId="{92B6516F-EB4F-402D-9936-8D5C6ADDD757}">
      <dsp:nvSpPr>
        <dsp:cNvPr id="0" name=""/>
        <dsp:cNvSpPr/>
      </dsp:nvSpPr>
      <dsp:spPr>
        <a:xfrm rot="21534468">
          <a:off x="6234935" y="2992661"/>
          <a:ext cx="204927" cy="478035"/>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6234941" y="3088854"/>
        <a:ext cx="143449" cy="286821"/>
      </dsp:txXfrm>
    </dsp:sp>
    <dsp:sp modelId="{1FB90A99-053D-47C6-93A9-48003A3E1521}">
      <dsp:nvSpPr>
        <dsp:cNvPr id="0" name=""/>
        <dsp:cNvSpPr/>
      </dsp:nvSpPr>
      <dsp:spPr>
        <a:xfrm>
          <a:off x="6535963" y="2253997"/>
          <a:ext cx="2751992" cy="1895325"/>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b="1" kern="1200" smtClean="0"/>
            <a:t>Bộ phân loại Fisher</a:t>
          </a:r>
          <a:endParaRPr lang="en-US" sz="2800" kern="1200" dirty="0">
            <a:latin typeface="Arial" panose="020B0604020202020204" pitchFamily="34" charset="0"/>
            <a:cs typeface="Arial" panose="020B0604020202020204" pitchFamily="34" charset="0"/>
          </a:endParaRPr>
        </a:p>
      </dsp:txBody>
      <dsp:txXfrm>
        <a:off x="6938983" y="2531561"/>
        <a:ext cx="1945952" cy="1340197"/>
      </dsp:txXfrm>
    </dsp:sp>
    <dsp:sp modelId="{3223274E-842F-46BE-96E3-D7206B9BF272}">
      <dsp:nvSpPr>
        <dsp:cNvPr id="0" name=""/>
        <dsp:cNvSpPr/>
      </dsp:nvSpPr>
      <dsp:spPr>
        <a:xfrm rot="10937699">
          <a:off x="3059074" y="2959878"/>
          <a:ext cx="181125" cy="478035"/>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10800000">
        <a:off x="3113389" y="3056573"/>
        <a:ext cx="126788" cy="286821"/>
      </dsp:txXfrm>
    </dsp:sp>
    <dsp:sp modelId="{CBEC5B09-73A8-45CE-9321-BA594A6B0867}">
      <dsp:nvSpPr>
        <dsp:cNvPr id="0" name=""/>
        <dsp:cNvSpPr/>
      </dsp:nvSpPr>
      <dsp:spPr>
        <a:xfrm>
          <a:off x="213999" y="2165611"/>
          <a:ext cx="2762017" cy="1941961"/>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b="1" kern="1200" smtClean="0"/>
            <a:t>Bộ phân loại LBPH</a:t>
          </a:r>
          <a:endParaRPr lang="en-US" sz="2800" kern="1200" dirty="0">
            <a:latin typeface="Arial" panose="020B0604020202020204" pitchFamily="34" charset="0"/>
            <a:cs typeface="Arial" panose="020B0604020202020204" pitchFamily="34" charset="0"/>
          </a:endParaRPr>
        </a:p>
      </dsp:txBody>
      <dsp:txXfrm>
        <a:off x="618487" y="2450005"/>
        <a:ext cx="1953041" cy="137317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A2A030-A0B2-43BE-B87B-4B51D4B637C2}" type="datetimeFigureOut">
              <a:rPr lang="vi-VN" smtClean="0"/>
              <a:t>06/06/2017</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683007-EEB2-4DBD-9BC9-061F228A6BA1}" type="slidenum">
              <a:rPr lang="vi-VN" smtClean="0"/>
              <a:t>‹#›</a:t>
            </a:fld>
            <a:endParaRPr lang="vi-VN"/>
          </a:p>
        </p:txBody>
      </p:sp>
    </p:spTree>
    <p:extLst>
      <p:ext uri="{BB962C8B-B14F-4D97-AF65-F5344CB8AC3E}">
        <p14:creationId xmlns:p14="http://schemas.microsoft.com/office/powerpoint/2010/main" val="20080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D6868654-99D4-43B1-A4C8-697DD2AD4F23}" type="datetime1">
              <a:rPr lang="vi-VN" smtClean="0"/>
              <a:t>06/06/2017</a:t>
            </a:fld>
            <a:endParaRPr lang="vi-VN"/>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r>
              <a:rPr lang="vi-VN" smtClean="0"/>
              <a:t>Lê Quang Dũng_Nguyễn Thị Liên_Trần Thị Thúy_Lê Thị Khánh Vân</a:t>
            </a:r>
            <a:endParaRPr lang="vi-VN"/>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2302D72D-5A75-479D-A57B-FB59768B574E}" type="slidenum">
              <a:rPr lang="vi-VN" smtClean="0"/>
              <a:t>‹#›</a:t>
            </a:fld>
            <a:endParaRPr lang="vi-VN"/>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945002496"/>
      </p:ext>
    </p:extLst>
  </p:cSld>
  <p:clrMapOvr>
    <a:masterClrMapping/>
  </p:clrMapOvr>
  <p:extLst mod="1">
    <p:ext uri="{DCECCB84-F9BA-43D5-87BE-67443E8EF086}">
      <p15:sldGuideLst xmlns=""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4B605F-928C-4612-A994-252CC790AC5F}" type="datetime1">
              <a:rPr lang="vi-VN" smtClean="0"/>
              <a:t>06/06/2017</a:t>
            </a:fld>
            <a:endParaRPr lang="vi-VN"/>
          </a:p>
        </p:txBody>
      </p:sp>
      <p:sp>
        <p:nvSpPr>
          <p:cNvPr id="5" name="Footer Placeholder 4"/>
          <p:cNvSpPr>
            <a:spLocks noGrp="1"/>
          </p:cNvSpPr>
          <p:nvPr>
            <p:ph type="ftr" sz="quarter" idx="11"/>
          </p:nvPr>
        </p:nvSpPr>
        <p:spPr/>
        <p:txBody>
          <a:bodyPr/>
          <a:lstStyle/>
          <a:p>
            <a:r>
              <a:rPr lang="vi-VN" smtClean="0"/>
              <a:t>Lê Quang Dũng_Nguyễn Thị Liên_Trần Thị Thúy_Lê Thị Khánh Vân</a:t>
            </a:r>
            <a:endParaRPr lang="vi-VN"/>
          </a:p>
        </p:txBody>
      </p:sp>
      <p:sp>
        <p:nvSpPr>
          <p:cNvPr id="6" name="Slide Number Placeholder 5"/>
          <p:cNvSpPr>
            <a:spLocks noGrp="1"/>
          </p:cNvSpPr>
          <p:nvPr>
            <p:ph type="sldNum" sz="quarter" idx="12"/>
          </p:nvPr>
        </p:nvSpPr>
        <p:spPr/>
        <p:txBody>
          <a:bodyPr/>
          <a:lstStyle/>
          <a:p>
            <a:fld id="{2302D72D-5A75-479D-A57B-FB59768B574E}" type="slidenum">
              <a:rPr lang="vi-VN" smtClean="0"/>
              <a:t>‹#›</a:t>
            </a:fld>
            <a:endParaRPr lang="vi-VN"/>
          </a:p>
        </p:txBody>
      </p:sp>
    </p:spTree>
    <p:extLst>
      <p:ext uri="{BB962C8B-B14F-4D97-AF65-F5344CB8AC3E}">
        <p14:creationId xmlns:p14="http://schemas.microsoft.com/office/powerpoint/2010/main" val="2588787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8D32030E-DB1B-49B0-B6A6-228BF534D6F2}" type="datetime1">
              <a:rPr lang="vi-VN" smtClean="0"/>
              <a:t>06/06/2017</a:t>
            </a:fld>
            <a:endParaRPr lang="vi-VN"/>
          </a:p>
        </p:txBody>
      </p:sp>
      <p:sp>
        <p:nvSpPr>
          <p:cNvPr id="5" name="Footer Placeholder 4"/>
          <p:cNvSpPr>
            <a:spLocks noGrp="1"/>
          </p:cNvSpPr>
          <p:nvPr>
            <p:ph type="ftr" sz="quarter" idx="11"/>
          </p:nvPr>
        </p:nvSpPr>
        <p:spPr>
          <a:xfrm>
            <a:off x="2933699" y="6296615"/>
            <a:ext cx="5959577" cy="365125"/>
          </a:xfrm>
        </p:spPr>
        <p:txBody>
          <a:bodyPr/>
          <a:lstStyle/>
          <a:p>
            <a:r>
              <a:rPr lang="vi-VN" smtClean="0"/>
              <a:t>Lê Quang Dũng_Nguyễn Thị Liên_Trần Thị Thúy_Lê Thị Khánh Vân</a:t>
            </a:r>
            <a:endParaRPr lang="vi-VN"/>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2302D72D-5A75-479D-A57B-FB59768B574E}" type="slidenum">
              <a:rPr lang="vi-VN" smtClean="0"/>
              <a:t>‹#›</a:t>
            </a:fld>
            <a:endParaRPr lang="vi-VN"/>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36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FE3E18-AB26-472F-A647-A65388F5A513}" type="datetime1">
              <a:rPr lang="vi-VN" smtClean="0"/>
              <a:t>06/06/2017</a:t>
            </a:fld>
            <a:endParaRPr lang="vi-VN"/>
          </a:p>
        </p:txBody>
      </p:sp>
      <p:sp>
        <p:nvSpPr>
          <p:cNvPr id="5" name="Footer Placeholder 4"/>
          <p:cNvSpPr>
            <a:spLocks noGrp="1"/>
          </p:cNvSpPr>
          <p:nvPr>
            <p:ph type="ftr" sz="quarter" idx="11"/>
          </p:nvPr>
        </p:nvSpPr>
        <p:spPr/>
        <p:txBody>
          <a:bodyPr/>
          <a:lstStyle/>
          <a:p>
            <a:r>
              <a:rPr lang="vi-VN" smtClean="0"/>
              <a:t>Lê Quang Dũng_Nguyễn Thị Liên_Trần Thị Thúy_Lê Thị Khánh Vân</a:t>
            </a:r>
            <a:endParaRPr lang="vi-VN"/>
          </a:p>
        </p:txBody>
      </p:sp>
      <p:sp>
        <p:nvSpPr>
          <p:cNvPr id="6" name="Slide Number Placeholder 5"/>
          <p:cNvSpPr>
            <a:spLocks noGrp="1"/>
          </p:cNvSpPr>
          <p:nvPr>
            <p:ph type="sldNum" sz="quarter" idx="12"/>
          </p:nvPr>
        </p:nvSpPr>
        <p:spPr/>
        <p:txBody>
          <a:bodyPr/>
          <a:lstStyle/>
          <a:p>
            <a:fld id="{2302D72D-5A75-479D-A57B-FB59768B574E}" type="slidenum">
              <a:rPr lang="vi-VN" smtClean="0"/>
              <a:t>‹#›</a:t>
            </a:fld>
            <a:endParaRPr lang="vi-VN"/>
          </a:p>
        </p:txBody>
      </p:sp>
    </p:spTree>
    <p:extLst>
      <p:ext uri="{BB962C8B-B14F-4D97-AF65-F5344CB8AC3E}">
        <p14:creationId xmlns:p14="http://schemas.microsoft.com/office/powerpoint/2010/main" val="2145985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23B8910D-81D7-4FFD-9316-769A0F7A5FC8}" type="datetime1">
              <a:rPr lang="vi-VN" smtClean="0"/>
              <a:t>06/06/2017</a:t>
            </a:fld>
            <a:endParaRPr lang="vi-VN"/>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r>
              <a:rPr lang="vi-VN" smtClean="0"/>
              <a:t>Lê Quang Dũng_Nguyễn Thị Liên_Trần Thị Thúy_Lê Thị Khánh Vân</a:t>
            </a:r>
            <a:endParaRPr lang="vi-VN"/>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2302D72D-5A75-479D-A57B-FB59768B574E}" type="slidenum">
              <a:rPr lang="vi-VN" smtClean="0"/>
              <a:t>‹#›</a:t>
            </a:fld>
            <a:endParaRPr lang="vi-VN"/>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72748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B8166AF-625C-4324-8A3E-84AB88FD1004}" type="datetime1">
              <a:rPr lang="vi-VN" smtClean="0"/>
              <a:t>06/06/2017</a:t>
            </a:fld>
            <a:endParaRPr lang="vi-VN"/>
          </a:p>
        </p:txBody>
      </p:sp>
      <p:sp>
        <p:nvSpPr>
          <p:cNvPr id="6" name="Footer Placeholder 5"/>
          <p:cNvSpPr>
            <a:spLocks noGrp="1"/>
          </p:cNvSpPr>
          <p:nvPr>
            <p:ph type="ftr" sz="quarter" idx="11"/>
          </p:nvPr>
        </p:nvSpPr>
        <p:spPr/>
        <p:txBody>
          <a:bodyPr/>
          <a:lstStyle/>
          <a:p>
            <a:r>
              <a:rPr lang="vi-VN" smtClean="0"/>
              <a:t>Lê Quang Dũng_Nguyễn Thị Liên_Trần Thị Thúy_Lê Thị Khánh Vân</a:t>
            </a:r>
            <a:endParaRPr lang="vi-VN"/>
          </a:p>
        </p:txBody>
      </p:sp>
      <p:sp>
        <p:nvSpPr>
          <p:cNvPr id="7" name="Slide Number Placeholder 6"/>
          <p:cNvSpPr>
            <a:spLocks noGrp="1"/>
          </p:cNvSpPr>
          <p:nvPr>
            <p:ph type="sldNum" sz="quarter" idx="12"/>
          </p:nvPr>
        </p:nvSpPr>
        <p:spPr/>
        <p:txBody>
          <a:bodyPr/>
          <a:lstStyle/>
          <a:p>
            <a:fld id="{2302D72D-5A75-479D-A57B-FB59768B574E}" type="slidenum">
              <a:rPr lang="vi-VN" smtClean="0"/>
              <a:t>‹#›</a:t>
            </a:fld>
            <a:endParaRPr lang="vi-VN"/>
          </a:p>
        </p:txBody>
      </p:sp>
    </p:spTree>
    <p:extLst>
      <p:ext uri="{BB962C8B-B14F-4D97-AF65-F5344CB8AC3E}">
        <p14:creationId xmlns:p14="http://schemas.microsoft.com/office/powerpoint/2010/main" val="2601036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F7DDFA4-1B91-45AC-B6CC-408A69DA69A5}" type="datetime1">
              <a:rPr lang="vi-VN" smtClean="0"/>
              <a:t>06/06/2017</a:t>
            </a:fld>
            <a:endParaRPr lang="vi-VN"/>
          </a:p>
        </p:txBody>
      </p:sp>
      <p:sp>
        <p:nvSpPr>
          <p:cNvPr id="8" name="Footer Placeholder 7"/>
          <p:cNvSpPr>
            <a:spLocks noGrp="1"/>
          </p:cNvSpPr>
          <p:nvPr>
            <p:ph type="ftr" sz="quarter" idx="11"/>
          </p:nvPr>
        </p:nvSpPr>
        <p:spPr/>
        <p:txBody>
          <a:bodyPr/>
          <a:lstStyle/>
          <a:p>
            <a:r>
              <a:rPr lang="vi-VN" smtClean="0"/>
              <a:t>Lê Quang Dũng_Nguyễn Thị Liên_Trần Thị Thúy_Lê Thị Khánh Vân</a:t>
            </a:r>
            <a:endParaRPr lang="vi-VN"/>
          </a:p>
        </p:txBody>
      </p:sp>
      <p:sp>
        <p:nvSpPr>
          <p:cNvPr id="9" name="Slide Number Placeholder 8"/>
          <p:cNvSpPr>
            <a:spLocks noGrp="1"/>
          </p:cNvSpPr>
          <p:nvPr>
            <p:ph type="sldNum" sz="quarter" idx="12"/>
          </p:nvPr>
        </p:nvSpPr>
        <p:spPr/>
        <p:txBody>
          <a:bodyPr/>
          <a:lstStyle/>
          <a:p>
            <a:fld id="{2302D72D-5A75-479D-A57B-FB59768B574E}" type="slidenum">
              <a:rPr lang="vi-VN" smtClean="0"/>
              <a:t>‹#›</a:t>
            </a:fld>
            <a:endParaRPr lang="vi-VN"/>
          </a:p>
        </p:txBody>
      </p:sp>
    </p:spTree>
    <p:extLst>
      <p:ext uri="{BB962C8B-B14F-4D97-AF65-F5344CB8AC3E}">
        <p14:creationId xmlns:p14="http://schemas.microsoft.com/office/powerpoint/2010/main" val="597983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271AB2B-1DBD-429C-9079-CD45C4BBB5F1}" type="datetime1">
              <a:rPr lang="vi-VN" smtClean="0"/>
              <a:t>06/06/2017</a:t>
            </a:fld>
            <a:endParaRPr lang="vi-VN"/>
          </a:p>
        </p:txBody>
      </p:sp>
      <p:sp>
        <p:nvSpPr>
          <p:cNvPr id="4" name="Footer Placeholder 3"/>
          <p:cNvSpPr>
            <a:spLocks noGrp="1"/>
          </p:cNvSpPr>
          <p:nvPr>
            <p:ph type="ftr" sz="quarter" idx="11"/>
          </p:nvPr>
        </p:nvSpPr>
        <p:spPr/>
        <p:txBody>
          <a:bodyPr/>
          <a:lstStyle/>
          <a:p>
            <a:r>
              <a:rPr lang="vi-VN" smtClean="0"/>
              <a:t>Lê Quang Dũng_Nguyễn Thị Liên_Trần Thị Thúy_Lê Thị Khánh Vân</a:t>
            </a:r>
            <a:endParaRPr lang="vi-VN"/>
          </a:p>
        </p:txBody>
      </p:sp>
      <p:sp>
        <p:nvSpPr>
          <p:cNvPr id="5" name="Slide Number Placeholder 4"/>
          <p:cNvSpPr>
            <a:spLocks noGrp="1"/>
          </p:cNvSpPr>
          <p:nvPr>
            <p:ph type="sldNum" sz="quarter" idx="12"/>
          </p:nvPr>
        </p:nvSpPr>
        <p:spPr/>
        <p:txBody>
          <a:bodyPr/>
          <a:lstStyle/>
          <a:p>
            <a:fld id="{2302D72D-5A75-479D-A57B-FB59768B574E}" type="slidenum">
              <a:rPr lang="vi-VN" smtClean="0"/>
              <a:t>‹#›</a:t>
            </a:fld>
            <a:endParaRPr lang="vi-VN"/>
          </a:p>
        </p:txBody>
      </p:sp>
    </p:spTree>
    <p:extLst>
      <p:ext uri="{BB962C8B-B14F-4D97-AF65-F5344CB8AC3E}">
        <p14:creationId xmlns:p14="http://schemas.microsoft.com/office/powerpoint/2010/main" val="3840075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4C536F49-7BBB-43AA-81A9-34F44F208E41}" type="datetime1">
              <a:rPr lang="vi-VN" smtClean="0"/>
              <a:t>06/06/2017</a:t>
            </a:fld>
            <a:endParaRPr lang="vi-VN"/>
          </a:p>
        </p:txBody>
      </p:sp>
      <p:sp>
        <p:nvSpPr>
          <p:cNvPr id="3" name="Footer Placeholder 2"/>
          <p:cNvSpPr>
            <a:spLocks noGrp="1"/>
          </p:cNvSpPr>
          <p:nvPr>
            <p:ph type="ftr" sz="quarter" idx="11"/>
          </p:nvPr>
        </p:nvSpPr>
        <p:spPr/>
        <p:txBody>
          <a:bodyPr/>
          <a:lstStyle/>
          <a:p>
            <a:r>
              <a:rPr lang="vi-VN" smtClean="0"/>
              <a:t>Lê Quang Dũng_Nguyễn Thị Liên_Trần Thị Thúy_Lê Thị Khánh Vân</a:t>
            </a:r>
            <a:endParaRPr lang="vi-VN"/>
          </a:p>
        </p:txBody>
      </p:sp>
      <p:sp>
        <p:nvSpPr>
          <p:cNvPr id="4" name="Slide Number Placeholder 3"/>
          <p:cNvSpPr>
            <a:spLocks noGrp="1"/>
          </p:cNvSpPr>
          <p:nvPr>
            <p:ph type="sldNum" sz="quarter" idx="12"/>
          </p:nvPr>
        </p:nvSpPr>
        <p:spPr/>
        <p:txBody>
          <a:bodyPr/>
          <a:lstStyle/>
          <a:p>
            <a:fld id="{2302D72D-5A75-479D-A57B-FB59768B574E}" type="slidenum">
              <a:rPr lang="vi-VN" smtClean="0"/>
              <a:t>‹#›</a:t>
            </a:fld>
            <a:endParaRPr lang="vi-VN"/>
          </a:p>
        </p:txBody>
      </p:sp>
    </p:spTree>
    <p:extLst>
      <p:ext uri="{BB962C8B-B14F-4D97-AF65-F5344CB8AC3E}">
        <p14:creationId xmlns:p14="http://schemas.microsoft.com/office/powerpoint/2010/main" val="4038512283"/>
      </p:ext>
    </p:extLst>
  </p:cSld>
  <p:clrMapOvr>
    <a:masterClrMapping/>
  </p:clrMapOvr>
  <p:extLst mod="1">
    <p:ext uri="{DCECCB84-F9BA-43D5-87BE-67443E8EF086}">
      <p15:sldGuideLst xmlns=""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D311F305-54C8-4ED9-BF8C-BDA751DDE5A0}" type="datetime1">
              <a:rPr lang="vi-VN" smtClean="0"/>
              <a:t>06/06/2017</a:t>
            </a:fld>
            <a:endParaRPr lang="vi-VN"/>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r>
              <a:rPr lang="vi-VN" smtClean="0"/>
              <a:t>Lê Quang Dũng_Nguyễn Thị Liên_Trần Thị Thúy_Lê Thị Khánh Vân</a:t>
            </a:r>
            <a:endParaRPr lang="vi-VN"/>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2302D72D-5A75-479D-A57B-FB59768B574E}" type="slidenum">
              <a:rPr lang="vi-VN" smtClean="0"/>
              <a:t>‹#›</a:t>
            </a:fld>
            <a:endParaRPr lang="vi-VN"/>
          </a:p>
        </p:txBody>
      </p:sp>
    </p:spTree>
    <p:extLst>
      <p:ext uri="{BB962C8B-B14F-4D97-AF65-F5344CB8AC3E}">
        <p14:creationId xmlns:p14="http://schemas.microsoft.com/office/powerpoint/2010/main" val="2779821968"/>
      </p:ext>
    </p:extLst>
  </p:cSld>
  <p:clrMapOvr>
    <a:masterClrMapping/>
  </p:clrMapOvr>
  <p:extLst mod="1">
    <p:ext uri="{DCECCB84-F9BA-43D5-87BE-67443E8EF086}">
      <p15:sldGuideLst xmlns=""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DCE35DE7-A463-4804-9FBE-167D010C9923}" type="datetime1">
              <a:rPr lang="vi-VN" smtClean="0"/>
              <a:t>06/06/2017</a:t>
            </a:fld>
            <a:endParaRPr lang="vi-VN"/>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r>
              <a:rPr lang="vi-VN" smtClean="0"/>
              <a:t>Lê Quang Dũng_Nguyễn Thị Liên_Trần Thị Thúy_Lê Thị Khánh Vân</a:t>
            </a:r>
            <a:endParaRPr lang="vi-VN"/>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2302D72D-5A75-479D-A57B-FB59768B574E}" type="slidenum">
              <a:rPr lang="vi-VN" smtClean="0"/>
              <a:t>‹#›</a:t>
            </a:fld>
            <a:endParaRPr lang="vi-VN"/>
          </a:p>
        </p:txBody>
      </p:sp>
    </p:spTree>
    <p:extLst>
      <p:ext uri="{BB962C8B-B14F-4D97-AF65-F5344CB8AC3E}">
        <p14:creationId xmlns:p14="http://schemas.microsoft.com/office/powerpoint/2010/main" val="2953496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68EF29E2-DFE5-4C37-A794-9DBAF8F9866E}" type="datetime1">
              <a:rPr lang="vi-VN" smtClean="0"/>
              <a:t>06/06/2017</a:t>
            </a:fld>
            <a:endParaRPr lang="vi-VN"/>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r>
              <a:rPr lang="vi-VN" smtClean="0"/>
              <a:t>Lê Quang Dũng_Nguyễn Thị Liên_Trần Thị Thúy_Lê Thị Khánh Vân</a:t>
            </a:r>
            <a:endParaRPr lang="vi-VN"/>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2302D72D-5A75-479D-A57B-FB59768B574E}" type="slidenum">
              <a:rPr lang="vi-VN" smtClean="0"/>
              <a:t>‹#›</a:t>
            </a:fld>
            <a:endParaRPr lang="vi-VN"/>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5815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014151" y="1915297"/>
            <a:ext cx="7846541" cy="1915298"/>
          </a:xfrm>
        </p:spPr>
        <p:txBody>
          <a:bodyPr>
            <a:normAutofit fontScale="90000"/>
          </a:bodyPr>
          <a:lstStyle/>
          <a:p>
            <a:pPr algn="ctr"/>
            <a:r>
              <a:rPr lang="en-US" sz="6600" b="1" dirty="0" smtClean="0">
                <a:solidFill>
                  <a:srgbClr val="FF0000"/>
                </a:solidFill>
                <a:latin typeface="Arial" pitchFamily="34" charset="0"/>
                <a:cs typeface="Arial" pitchFamily="34" charset="0"/>
              </a:rPr>
              <a:t>BÁO </a:t>
            </a:r>
            <a:r>
              <a:rPr lang="en-US" sz="6600" b="1" smtClean="0">
                <a:solidFill>
                  <a:srgbClr val="FF0000"/>
                </a:solidFill>
                <a:latin typeface="Arial" pitchFamily="34" charset="0"/>
                <a:cs typeface="Arial" pitchFamily="34" charset="0"/>
              </a:rPr>
              <a:t>CÁO CUỐI KỲ</a:t>
            </a:r>
            <a:br>
              <a:rPr lang="en-US" sz="6600" b="1" smtClean="0">
                <a:solidFill>
                  <a:srgbClr val="FF0000"/>
                </a:solidFill>
                <a:latin typeface="Arial" pitchFamily="34" charset="0"/>
                <a:cs typeface="Arial" pitchFamily="34" charset="0"/>
              </a:rPr>
            </a:br>
            <a:r>
              <a:rPr lang="en-US" sz="4400" b="1">
                <a:solidFill>
                  <a:srgbClr val="FF0000"/>
                </a:solidFill>
                <a:latin typeface="Arial" pitchFamily="34" charset="0"/>
                <a:cs typeface="Arial" pitchFamily="34" charset="0"/>
              </a:rPr>
              <a:t>MÔN HỌC: LẬP TRÌNH C/C++</a:t>
            </a:r>
            <a:r>
              <a:rPr lang="vi-VN" sz="4400" b="1">
                <a:solidFill>
                  <a:srgbClr val="FF0000"/>
                </a:solidFill>
                <a:latin typeface="Arial" pitchFamily="34" charset="0"/>
                <a:cs typeface="Arial" pitchFamily="34" charset="0"/>
              </a:rPr>
              <a:t/>
            </a:r>
            <a:br>
              <a:rPr lang="vi-VN" sz="4400" b="1">
                <a:solidFill>
                  <a:srgbClr val="FF0000"/>
                </a:solidFill>
                <a:latin typeface="Arial" pitchFamily="34" charset="0"/>
                <a:cs typeface="Arial" pitchFamily="34" charset="0"/>
              </a:rPr>
            </a:br>
            <a:endParaRPr lang="vi-VN" sz="4400" b="1" dirty="0">
              <a:solidFill>
                <a:srgbClr val="FF0000"/>
              </a:solidFill>
              <a:latin typeface="Arial" pitchFamily="34" charset="0"/>
              <a:cs typeface="Arial" pitchFamily="34" charset="0"/>
            </a:endParaRPr>
          </a:p>
        </p:txBody>
      </p:sp>
      <p:sp>
        <p:nvSpPr>
          <p:cNvPr id="3" name="Subtitle 2"/>
          <p:cNvSpPr>
            <a:spLocks noGrp="1"/>
          </p:cNvSpPr>
          <p:nvPr>
            <p:ph type="subTitle" idx="1"/>
          </p:nvPr>
        </p:nvSpPr>
        <p:spPr>
          <a:xfrm>
            <a:off x="2335427" y="4970090"/>
            <a:ext cx="6858000" cy="1727271"/>
          </a:xfrm>
        </p:spPr>
        <p:txBody>
          <a:bodyPr>
            <a:normAutofit/>
          </a:bodyPr>
          <a:lstStyle/>
          <a:p>
            <a:r>
              <a:rPr lang="en-US" b="1" smtClean="0">
                <a:solidFill>
                  <a:srgbClr val="0070C0"/>
                </a:solidFill>
              </a:rPr>
              <a:t>                                               </a:t>
            </a:r>
            <a:r>
              <a:rPr lang="en-US" b="1" smtClean="0">
                <a:solidFill>
                  <a:schemeClr val="tx1"/>
                </a:solidFill>
              </a:rPr>
              <a:t>SV thực hiện:</a:t>
            </a:r>
            <a:r>
              <a:rPr lang="en-US" b="1">
                <a:solidFill>
                  <a:schemeClr val="tx1"/>
                </a:solidFill>
              </a:rPr>
              <a:t> </a:t>
            </a:r>
            <a:r>
              <a:rPr lang="en-US" b="1" smtClean="0">
                <a:solidFill>
                  <a:schemeClr val="tx1"/>
                </a:solidFill>
              </a:rPr>
              <a:t>Nguyễn Thị Hồng Ngọc</a:t>
            </a:r>
          </a:p>
          <a:p>
            <a:r>
              <a:rPr lang="en-US" b="1" smtClean="0">
                <a:solidFill>
                  <a:schemeClr val="tx1"/>
                </a:solidFill>
              </a:rPr>
              <a:t>                                                                        Nguyễn Thị Liên</a:t>
            </a:r>
          </a:p>
          <a:p>
            <a:r>
              <a:rPr lang="en-US" b="1" smtClean="0">
                <a:solidFill>
                  <a:schemeClr val="tx1"/>
                </a:solidFill>
              </a:rPr>
              <a:t>                                                                        Đào Thu Ngọc Mai</a:t>
            </a:r>
          </a:p>
        </p:txBody>
      </p:sp>
    </p:spTree>
    <p:extLst>
      <p:ext uri="{BB962C8B-B14F-4D97-AF65-F5344CB8AC3E}">
        <p14:creationId xmlns:p14="http://schemas.microsoft.com/office/powerpoint/2010/main" val="27885045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9934" y="2438400"/>
            <a:ext cx="10694337" cy="3651504"/>
          </a:xfrm>
        </p:spPr>
        <p:txBody>
          <a:bodyPr>
            <a:normAutofit/>
          </a:bodyPr>
          <a:lstStyle/>
          <a:p>
            <a:pPr>
              <a:buFontTx/>
              <a:buChar char="-"/>
            </a:pPr>
            <a:r>
              <a:rPr lang="en-US" smtClean="0"/>
              <a:t>Là ngôn ngữ ra đời cùng với .NET</a:t>
            </a:r>
          </a:p>
          <a:p>
            <a:pPr marL="723900" lvl="0" indent="0">
              <a:buNone/>
            </a:pPr>
            <a:r>
              <a:rPr lang="en-US"/>
              <a:t>Kết hợp C++ và Java.</a:t>
            </a:r>
          </a:p>
          <a:p>
            <a:pPr marL="723900" lvl="0" indent="0">
              <a:buNone/>
            </a:pPr>
            <a:r>
              <a:rPr lang="en-US"/>
              <a:t>Hướng </a:t>
            </a:r>
            <a:r>
              <a:rPr lang="en-US"/>
              <a:t>đối </a:t>
            </a:r>
            <a:r>
              <a:rPr lang="en-US" smtClean="0"/>
              <a:t>tượng, hướng </a:t>
            </a:r>
            <a:r>
              <a:rPr lang="en-US"/>
              <a:t>thành phần.</a:t>
            </a:r>
          </a:p>
          <a:p>
            <a:pPr marL="723900" indent="0">
              <a:buNone/>
            </a:pPr>
            <a:r>
              <a:rPr lang="en-US"/>
              <a:t>Cho phép chia chương trình thành các thành phần nhỏ độc </a:t>
            </a:r>
            <a:r>
              <a:rPr lang="en-US"/>
              <a:t>lập </a:t>
            </a:r>
            <a:r>
              <a:rPr lang="en-US" smtClean="0"/>
              <a:t>nhau</a:t>
            </a:r>
          </a:p>
          <a:p>
            <a:pPr marL="723900" lvl="0" indent="0">
              <a:buNone/>
            </a:pPr>
            <a:r>
              <a:rPr lang="en-US"/>
              <a:t>Mỗi lớp gói gọn trong một file, không cần file header như C/C++.</a:t>
            </a:r>
          </a:p>
          <a:p>
            <a:pPr marL="723900" lvl="0" indent="0">
              <a:buNone/>
            </a:pPr>
            <a:r>
              <a:rPr lang="en-US"/>
              <a:t>Bổ sung khái niệm namespace để gom nhóm các lớp.</a:t>
            </a:r>
          </a:p>
          <a:p>
            <a:pPr marL="723900" indent="0">
              <a:buNone/>
            </a:pPr>
            <a:endParaRPr lang="en-US" smtClean="0"/>
          </a:p>
          <a:p>
            <a:pPr marL="0" indent="0">
              <a:buNone/>
            </a:pPr>
            <a:endParaRPr lang="en-US"/>
          </a:p>
        </p:txBody>
      </p:sp>
      <p:sp>
        <p:nvSpPr>
          <p:cNvPr id="2" name="Date Placeholder 1"/>
          <p:cNvSpPr>
            <a:spLocks noGrp="1"/>
          </p:cNvSpPr>
          <p:nvPr>
            <p:ph type="dt" sz="half" idx="10"/>
          </p:nvPr>
        </p:nvSpPr>
        <p:spPr/>
        <p:txBody>
          <a:bodyPr/>
          <a:lstStyle/>
          <a:p>
            <a:fld id="{4A7118AF-5ADE-49E1-8435-B2D70036114E}" type="datetime1">
              <a:rPr lang="vi-VN" smtClean="0"/>
              <a:t>06/06/2017</a:t>
            </a:fld>
            <a:endParaRPr lang="vi-VN"/>
          </a:p>
        </p:txBody>
      </p:sp>
      <p:sp>
        <p:nvSpPr>
          <p:cNvPr id="4" name="Footer Placeholder 3"/>
          <p:cNvSpPr>
            <a:spLocks noGrp="1"/>
          </p:cNvSpPr>
          <p:nvPr>
            <p:ph type="ftr" sz="quarter" idx="11"/>
          </p:nvPr>
        </p:nvSpPr>
        <p:spPr/>
        <p:txBody>
          <a:bodyPr/>
          <a:lstStyle/>
          <a:p>
            <a:r>
              <a:rPr lang="en-US" smtClean="0"/>
              <a:t>Nguyễn Thị Hồng Ngọc – Đào Thu Ngọc Mai – Nguyễn Thị Liên</a:t>
            </a:r>
          </a:p>
        </p:txBody>
      </p:sp>
      <p:sp>
        <p:nvSpPr>
          <p:cNvPr id="5" name="Slide Number Placeholder 4"/>
          <p:cNvSpPr>
            <a:spLocks noGrp="1"/>
          </p:cNvSpPr>
          <p:nvPr>
            <p:ph type="sldNum" sz="quarter" idx="12"/>
          </p:nvPr>
        </p:nvSpPr>
        <p:spPr/>
        <p:txBody>
          <a:bodyPr/>
          <a:lstStyle/>
          <a:p>
            <a:fld id="{2302D72D-5A75-479D-A57B-FB59768B574E}" type="slidenum">
              <a:rPr lang="vi-VN" smtClean="0"/>
              <a:t>10</a:t>
            </a:fld>
            <a:endParaRPr lang="vi-VN"/>
          </a:p>
        </p:txBody>
      </p:sp>
      <p:sp>
        <p:nvSpPr>
          <p:cNvPr id="9" name="Title 1"/>
          <p:cNvSpPr>
            <a:spLocks noGrp="1"/>
          </p:cNvSpPr>
          <p:nvPr>
            <p:ph type="title"/>
          </p:nvPr>
        </p:nvSpPr>
        <p:spPr>
          <a:xfrm>
            <a:off x="2933699" y="819998"/>
            <a:ext cx="8927743" cy="1356532"/>
          </a:xfrm>
        </p:spPr>
        <p:txBody>
          <a:bodyPr>
            <a:normAutofit fontScale="90000"/>
          </a:bodyPr>
          <a:lstStyle/>
          <a:p>
            <a:r>
              <a:rPr lang="vi-VN" sz="2400" b="1">
                <a:latin typeface="Calibri" panose="020F0502020204030204" pitchFamily="34" charset="0"/>
                <a:cs typeface="Calibri" panose="020F0502020204030204" pitchFamily="34" charset="0"/>
              </a:rPr>
              <a:t/>
            </a:r>
            <a:br>
              <a:rPr lang="vi-VN" sz="2400" b="1">
                <a:latin typeface="Calibri" panose="020F0502020204030204" pitchFamily="34" charset="0"/>
                <a:cs typeface="Calibri" panose="020F0502020204030204" pitchFamily="34" charset="0"/>
              </a:rPr>
            </a:br>
            <a:r>
              <a:rPr lang="en-US" sz="3600" smtClean="0">
                <a:latin typeface="Arial" pitchFamily="34" charset="0"/>
                <a:cs typeface="Arial" pitchFamily="34" charset="0"/>
              </a:rPr>
              <a:t>Ngôn ngữ lập trình C#</a:t>
            </a:r>
            <a:r>
              <a:rPr lang="en-US" sz="3600">
                <a:latin typeface="Arial" pitchFamily="34" charset="0"/>
                <a:cs typeface="Arial" pitchFamily="34" charset="0"/>
              </a:rPr>
              <a:t/>
            </a:r>
            <a:br>
              <a:rPr lang="en-US" sz="3600">
                <a:latin typeface="Arial" pitchFamily="34" charset="0"/>
                <a:cs typeface="Arial" pitchFamily="34" charset="0"/>
              </a:rPr>
            </a:br>
            <a:endParaRPr lang="en-US" sz="3600" dirty="0">
              <a:latin typeface="Arial" pitchFamily="34" charset="0"/>
              <a:cs typeface="Arial" pitchFamily="34" charset="0"/>
            </a:endParaRPr>
          </a:p>
        </p:txBody>
      </p:sp>
    </p:spTree>
    <p:extLst>
      <p:ext uri="{BB962C8B-B14F-4D97-AF65-F5344CB8AC3E}">
        <p14:creationId xmlns:p14="http://schemas.microsoft.com/office/powerpoint/2010/main" val="198002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9934" y="2438400"/>
            <a:ext cx="10694337" cy="3651504"/>
          </a:xfrm>
        </p:spPr>
        <p:txBody>
          <a:bodyPr>
            <a:normAutofit/>
          </a:bodyPr>
          <a:lstStyle/>
          <a:p>
            <a:pPr>
              <a:buFontTx/>
              <a:buChar char="-"/>
            </a:pPr>
            <a:r>
              <a:rPr lang="en-US" smtClean="0"/>
              <a:t>C</a:t>
            </a:r>
            <a:r>
              <a:rPr lang="en-US"/>
              <a:t># </a:t>
            </a:r>
            <a:r>
              <a:rPr lang="en-US" smtClean="0"/>
              <a:t>mạnh mẽ và bền vững:</a:t>
            </a:r>
          </a:p>
          <a:p>
            <a:pPr marL="723900" indent="0">
              <a:buNone/>
            </a:pPr>
            <a:r>
              <a:rPr lang="en-US"/>
              <a:t>Tự động thu hồi vùng nhớ </a:t>
            </a:r>
            <a:r>
              <a:rPr lang="en-US"/>
              <a:t>không </a:t>
            </a:r>
            <a:r>
              <a:rPr lang="en-US" smtClean="0"/>
              <a:t>dùng</a:t>
            </a:r>
          </a:p>
          <a:p>
            <a:pPr marL="723900" lvl="1" indent="0">
              <a:buNone/>
            </a:pPr>
            <a:r>
              <a:rPr lang="en-US"/>
              <a:t>Không cho gán các kiểu dữ liệu khác nhau.</a:t>
            </a:r>
          </a:p>
          <a:p>
            <a:pPr marL="723900" lvl="1" indent="0">
              <a:buNone/>
            </a:pPr>
            <a:r>
              <a:rPr lang="en-US"/>
              <a:t>Đảm bảo sự tương thích giữa lớp con và lớp </a:t>
            </a:r>
            <a:r>
              <a:rPr lang="en-US"/>
              <a:t>cha</a:t>
            </a:r>
            <a:r>
              <a:rPr lang="en-US" smtClean="0"/>
              <a:t>.</a:t>
            </a:r>
          </a:p>
          <a:p>
            <a:pPr marL="0" indent="0">
              <a:buNone/>
            </a:pPr>
            <a:endParaRPr lang="en-US"/>
          </a:p>
        </p:txBody>
      </p:sp>
      <p:sp>
        <p:nvSpPr>
          <p:cNvPr id="2" name="Date Placeholder 1"/>
          <p:cNvSpPr>
            <a:spLocks noGrp="1"/>
          </p:cNvSpPr>
          <p:nvPr>
            <p:ph type="dt" sz="half" idx="10"/>
          </p:nvPr>
        </p:nvSpPr>
        <p:spPr/>
        <p:txBody>
          <a:bodyPr/>
          <a:lstStyle/>
          <a:p>
            <a:fld id="{4A7118AF-5ADE-49E1-8435-B2D70036114E}" type="datetime1">
              <a:rPr lang="vi-VN" smtClean="0"/>
              <a:t>06/06/2017</a:t>
            </a:fld>
            <a:endParaRPr lang="vi-VN"/>
          </a:p>
        </p:txBody>
      </p:sp>
      <p:sp>
        <p:nvSpPr>
          <p:cNvPr id="4" name="Footer Placeholder 3"/>
          <p:cNvSpPr>
            <a:spLocks noGrp="1"/>
          </p:cNvSpPr>
          <p:nvPr>
            <p:ph type="ftr" sz="quarter" idx="11"/>
          </p:nvPr>
        </p:nvSpPr>
        <p:spPr/>
        <p:txBody>
          <a:bodyPr/>
          <a:lstStyle/>
          <a:p>
            <a:r>
              <a:rPr lang="en-US" smtClean="0"/>
              <a:t>Nguyễn Thị Hồng Ngọc – Đào Thu Ngọc Mai – Nguyễn Thị Liên</a:t>
            </a:r>
          </a:p>
        </p:txBody>
      </p:sp>
      <p:sp>
        <p:nvSpPr>
          <p:cNvPr id="5" name="Slide Number Placeholder 4"/>
          <p:cNvSpPr>
            <a:spLocks noGrp="1"/>
          </p:cNvSpPr>
          <p:nvPr>
            <p:ph type="sldNum" sz="quarter" idx="12"/>
          </p:nvPr>
        </p:nvSpPr>
        <p:spPr/>
        <p:txBody>
          <a:bodyPr/>
          <a:lstStyle/>
          <a:p>
            <a:fld id="{2302D72D-5A75-479D-A57B-FB59768B574E}" type="slidenum">
              <a:rPr lang="vi-VN" smtClean="0"/>
              <a:t>11</a:t>
            </a:fld>
            <a:endParaRPr lang="vi-VN"/>
          </a:p>
        </p:txBody>
      </p:sp>
      <p:sp>
        <p:nvSpPr>
          <p:cNvPr id="9" name="Title 1"/>
          <p:cNvSpPr>
            <a:spLocks noGrp="1"/>
          </p:cNvSpPr>
          <p:nvPr>
            <p:ph type="title"/>
          </p:nvPr>
        </p:nvSpPr>
        <p:spPr>
          <a:xfrm>
            <a:off x="2933699" y="819998"/>
            <a:ext cx="8927743" cy="1356532"/>
          </a:xfrm>
        </p:spPr>
        <p:txBody>
          <a:bodyPr>
            <a:normAutofit fontScale="90000"/>
          </a:bodyPr>
          <a:lstStyle/>
          <a:p>
            <a:r>
              <a:rPr lang="vi-VN" sz="2400" b="1">
                <a:latin typeface="Calibri" panose="020F0502020204030204" pitchFamily="34" charset="0"/>
                <a:cs typeface="Calibri" panose="020F0502020204030204" pitchFamily="34" charset="0"/>
              </a:rPr>
              <a:t/>
            </a:r>
            <a:br>
              <a:rPr lang="vi-VN" sz="2400" b="1">
                <a:latin typeface="Calibri" panose="020F0502020204030204" pitchFamily="34" charset="0"/>
                <a:cs typeface="Calibri" panose="020F0502020204030204" pitchFamily="34" charset="0"/>
              </a:rPr>
            </a:br>
            <a:r>
              <a:rPr lang="en-US" sz="3600" smtClean="0">
                <a:latin typeface="Arial" pitchFamily="34" charset="0"/>
                <a:cs typeface="Arial" pitchFamily="34" charset="0"/>
              </a:rPr>
              <a:t>Ngôn ngữ lập trình C#</a:t>
            </a:r>
            <a:r>
              <a:rPr lang="en-US" sz="3600">
                <a:latin typeface="Arial" pitchFamily="34" charset="0"/>
                <a:cs typeface="Arial" pitchFamily="34" charset="0"/>
              </a:rPr>
              <a:t/>
            </a:r>
            <a:br>
              <a:rPr lang="en-US" sz="3600">
                <a:latin typeface="Arial" pitchFamily="34" charset="0"/>
                <a:cs typeface="Arial" pitchFamily="34" charset="0"/>
              </a:rPr>
            </a:br>
            <a:endParaRPr lang="en-US" sz="3600" dirty="0">
              <a:latin typeface="Arial" pitchFamily="34" charset="0"/>
              <a:cs typeface="Arial" pitchFamily="34" charset="0"/>
            </a:endParaRPr>
          </a:p>
        </p:txBody>
      </p:sp>
    </p:spTree>
    <p:extLst>
      <p:ext uri="{BB962C8B-B14F-4D97-AF65-F5344CB8AC3E}">
        <p14:creationId xmlns:p14="http://schemas.microsoft.com/office/powerpoint/2010/main" val="4052059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933700" y="708383"/>
            <a:ext cx="9079606" cy="1291798"/>
          </a:xfrm>
        </p:spPr>
        <p:txBody>
          <a:bodyPr>
            <a:normAutofit fontScale="90000"/>
          </a:bodyPr>
          <a:lstStyle/>
          <a:p>
            <a:r>
              <a:rPr lang="vi-VN" sz="2400" b="1" smtClean="0">
                <a:latin typeface="Calibri" panose="020F0502020204030204" pitchFamily="34" charset="0"/>
                <a:cs typeface="Calibri" panose="020F0502020204030204" pitchFamily="34" charset="0"/>
              </a:rPr>
              <a:t/>
            </a:r>
            <a:br>
              <a:rPr lang="vi-VN" sz="2400" b="1" smtClean="0">
                <a:latin typeface="Calibri" panose="020F0502020204030204" pitchFamily="34" charset="0"/>
                <a:cs typeface="Calibri" panose="020F0502020204030204" pitchFamily="34" charset="0"/>
              </a:rPr>
            </a:br>
            <a:r>
              <a:rPr lang="vi-VN" sz="3600" b="1">
                <a:latin typeface="Arial" pitchFamily="34" charset="0"/>
                <a:cs typeface="Arial" pitchFamily="34" charset="0"/>
              </a:rPr>
              <a:t>Chương 2: </a:t>
            </a:r>
            <a:r>
              <a:rPr lang="en-US" sz="3600" b="1">
                <a:latin typeface="Arial" pitchFamily="34" charset="0"/>
                <a:cs typeface="Arial" pitchFamily="34" charset="0"/>
              </a:rPr>
              <a:t>Xây dựng chương trình phát khuôn mặt với </a:t>
            </a:r>
            <a:r>
              <a:rPr lang="en-US" sz="3600" b="1" smtClean="0">
                <a:latin typeface="Arial" pitchFamily="34" charset="0"/>
                <a:cs typeface="Arial" pitchFamily="34" charset="0"/>
              </a:rPr>
              <a:t>EmguCV trên C#</a:t>
            </a:r>
            <a:br>
              <a:rPr lang="en-US" sz="3600" b="1" smtClean="0">
                <a:latin typeface="Arial" pitchFamily="34" charset="0"/>
                <a:cs typeface="Arial" pitchFamily="34" charset="0"/>
              </a:rPr>
            </a:br>
            <a:r>
              <a:rPr lang="en-US" sz="3600" b="1">
                <a:latin typeface="Arial" pitchFamily="34" charset="0"/>
                <a:cs typeface="Arial" pitchFamily="34" charset="0"/>
              </a:rPr>
              <a:t/>
            </a:r>
            <a:br>
              <a:rPr lang="en-US" sz="3600" b="1">
                <a:latin typeface="Arial" pitchFamily="34" charset="0"/>
                <a:cs typeface="Arial" pitchFamily="34" charset="0"/>
              </a:rPr>
            </a:br>
            <a:endParaRPr lang="en-US" sz="3600" b="1" dirty="0">
              <a:solidFill>
                <a:srgbClr val="C00000"/>
              </a:solidFill>
              <a:latin typeface="Calibri" panose="020F0502020204030204" pitchFamily="34" charset="0"/>
              <a:cs typeface="Calibri" panose="020F0502020204030204" pitchFamily="34" charset="0"/>
            </a:endParaRPr>
          </a:p>
        </p:txBody>
      </p:sp>
      <p:sp>
        <p:nvSpPr>
          <p:cNvPr id="12" name="Slide Number Placeholder 11"/>
          <p:cNvSpPr>
            <a:spLocks noGrp="1"/>
          </p:cNvSpPr>
          <p:nvPr>
            <p:ph type="sldNum" sz="quarter" idx="12"/>
          </p:nvPr>
        </p:nvSpPr>
        <p:spPr/>
        <p:txBody>
          <a:bodyPr/>
          <a:lstStyle/>
          <a:p>
            <a:fld id="{2302D72D-5A75-479D-A57B-FB59768B574E}" type="slidenum">
              <a:rPr lang="vi-VN" smtClean="0"/>
              <a:t>12</a:t>
            </a:fld>
            <a:endParaRPr lang="vi-VN"/>
          </a:p>
        </p:txBody>
      </p:sp>
      <p:graphicFrame>
        <p:nvGraphicFramePr>
          <p:cNvPr id="16" name="Diagram 15"/>
          <p:cNvGraphicFramePr/>
          <p:nvPr>
            <p:extLst>
              <p:ext uri="{D42A27DB-BD31-4B8C-83A1-F6EECF244321}">
                <p14:modId xmlns:p14="http://schemas.microsoft.com/office/powerpoint/2010/main" val="338627491"/>
              </p:ext>
            </p:extLst>
          </p:nvPr>
        </p:nvGraphicFramePr>
        <p:xfrm>
          <a:off x="3871928" y="2197658"/>
          <a:ext cx="6637954" cy="4005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Date Placeholder 3"/>
          <p:cNvSpPr>
            <a:spLocks noGrp="1"/>
          </p:cNvSpPr>
          <p:nvPr>
            <p:ph type="dt" sz="half" idx="10"/>
          </p:nvPr>
        </p:nvSpPr>
        <p:spPr>
          <a:xfrm>
            <a:off x="8961071" y="6323911"/>
            <a:ext cx="2743200" cy="365125"/>
          </a:xfrm>
        </p:spPr>
        <p:txBody>
          <a:bodyPr/>
          <a:lstStyle/>
          <a:p>
            <a:fld id="{FAFE3E18-AB26-472F-A647-A65388F5A513}" type="datetime1">
              <a:rPr lang="vi-VN" smtClean="0"/>
              <a:t>06/06/2017</a:t>
            </a:fld>
            <a:endParaRPr lang="vi-VN"/>
          </a:p>
        </p:txBody>
      </p:sp>
      <p:sp>
        <p:nvSpPr>
          <p:cNvPr id="19" name="Footer Placeholder 4"/>
          <p:cNvSpPr>
            <a:spLocks noGrp="1"/>
          </p:cNvSpPr>
          <p:nvPr>
            <p:ph type="ftr" sz="quarter" idx="11"/>
          </p:nvPr>
        </p:nvSpPr>
        <p:spPr>
          <a:xfrm>
            <a:off x="2933699" y="6323911"/>
            <a:ext cx="5667375" cy="365125"/>
          </a:xfrm>
        </p:spPr>
        <p:txBody>
          <a:bodyPr/>
          <a:lstStyle/>
          <a:p>
            <a:r>
              <a:rPr lang="en-US" smtClean="0"/>
              <a:t>Nguyễn Thị Hồng Ngọc</a:t>
            </a:r>
            <a:r>
              <a:rPr lang="vi-VN" smtClean="0"/>
              <a:t>_Nguyễn Thị Liên_</a:t>
            </a:r>
            <a:r>
              <a:rPr lang="en-US" smtClean="0"/>
              <a:t>Đào  Thu Ngọc Mai</a:t>
            </a:r>
            <a:endParaRPr lang="vi-VN"/>
          </a:p>
        </p:txBody>
      </p:sp>
    </p:spTree>
    <p:extLst>
      <p:ext uri="{BB962C8B-B14F-4D97-AF65-F5344CB8AC3E}">
        <p14:creationId xmlns:p14="http://schemas.microsoft.com/office/powerpoint/2010/main" val="22329932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933700" y="930710"/>
            <a:ext cx="9004478" cy="847144"/>
          </a:xfrm>
        </p:spPr>
        <p:txBody>
          <a:bodyPr>
            <a:normAutofit/>
          </a:bodyPr>
          <a:lstStyle/>
          <a:p>
            <a:r>
              <a:rPr lang="vi-VN" sz="2400" b="1" smtClean="0">
                <a:latin typeface="Calibri" panose="020F0502020204030204" pitchFamily="34" charset="0"/>
                <a:cs typeface="Calibri" panose="020F0502020204030204" pitchFamily="34" charset="0"/>
              </a:rPr>
              <a:t/>
            </a:r>
            <a:br>
              <a:rPr lang="vi-VN" sz="2400" b="1" smtClean="0">
                <a:latin typeface="Calibri" panose="020F0502020204030204" pitchFamily="34" charset="0"/>
                <a:cs typeface="Calibri" panose="020F0502020204030204" pitchFamily="34" charset="0"/>
              </a:rPr>
            </a:br>
            <a:endParaRPr lang="en-US" sz="2400" b="1" dirty="0">
              <a:solidFill>
                <a:srgbClr val="C00000"/>
              </a:solidFill>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2302D72D-5A75-479D-A57B-FB59768B574E}" type="slidenum">
              <a:rPr lang="vi-VN" smtClean="0"/>
              <a:t>13</a:t>
            </a:fld>
            <a:endParaRPr lang="vi-VN"/>
          </a:p>
        </p:txBody>
      </p:sp>
      <p:sp>
        <p:nvSpPr>
          <p:cNvPr id="7" name="Content Placeholder 6"/>
          <p:cNvSpPr>
            <a:spLocks noGrp="1"/>
          </p:cNvSpPr>
          <p:nvPr>
            <p:ph idx="1"/>
          </p:nvPr>
        </p:nvSpPr>
        <p:spPr/>
        <p:txBody>
          <a:bodyPr>
            <a:normAutofit lnSpcReduction="10000"/>
          </a:bodyPr>
          <a:lstStyle/>
          <a:p>
            <a:pPr marL="0" indent="0">
              <a:buNone/>
            </a:pPr>
            <a:r>
              <a:rPr lang="en-US" smtClean="0"/>
              <a:t>Phát hiện </a:t>
            </a:r>
            <a:r>
              <a:rPr lang="en-US"/>
              <a:t>khuôn mặt người là một kỹ thuật máy tính để xác định vị trí và kích thước của các khuôn mặt trong các bức ảnh bất kỳ. Kỹ thuật này nhận biết đâu là khuôn mặt và bỏ qua các yếu tố khác như: tòa nhà, cây cối, cơ thể người, khuôn mặt của động vật</a:t>
            </a:r>
            <a:r>
              <a:rPr lang="en-US" smtClean="0"/>
              <a:t>….</a:t>
            </a:r>
          </a:p>
          <a:p>
            <a:pPr marL="0" indent="0">
              <a:buNone/>
            </a:pPr>
            <a:r>
              <a:rPr lang="en-US"/>
              <a:t>Một số khó khăn gặp phải trong bài </a:t>
            </a:r>
            <a:r>
              <a:rPr lang="en-US" smtClean="0"/>
              <a:t>toán </a:t>
            </a:r>
            <a:r>
              <a:rPr lang="en-US"/>
              <a:t>phát hiện khuôn mặt người:</a:t>
            </a:r>
          </a:p>
          <a:p>
            <a:pPr lvl="0"/>
            <a:r>
              <a:rPr lang="en-US"/>
              <a:t>Ánh sáng</a:t>
            </a:r>
          </a:p>
          <a:p>
            <a:pPr lvl="0"/>
            <a:r>
              <a:rPr lang="en-US"/>
              <a:t>Khuôn mặt bị che khuất</a:t>
            </a:r>
          </a:p>
          <a:p>
            <a:pPr lvl="0"/>
            <a:r>
              <a:rPr lang="en-US"/>
              <a:t>Cảm xúc đặc biệt trên khuôn mặt</a:t>
            </a:r>
          </a:p>
          <a:p>
            <a:pPr lvl="0"/>
            <a:r>
              <a:rPr lang="en-US"/>
              <a:t>Các đối tượng trông giống khuôn mặt …</a:t>
            </a:r>
          </a:p>
          <a:p>
            <a:pPr marL="0" indent="0">
              <a:buNone/>
            </a:pPr>
            <a:endParaRPr lang="en-US"/>
          </a:p>
          <a:p>
            <a:endParaRPr lang="en-US"/>
          </a:p>
        </p:txBody>
      </p:sp>
      <p:sp>
        <p:nvSpPr>
          <p:cNvPr id="8" name="Title 1"/>
          <p:cNvSpPr txBox="1">
            <a:spLocks/>
          </p:cNvSpPr>
          <p:nvPr/>
        </p:nvSpPr>
        <p:spPr>
          <a:xfrm>
            <a:off x="2933700" y="1089869"/>
            <a:ext cx="9079606" cy="765575"/>
          </a:xfrm>
          <a:prstGeom prst="rect">
            <a:avLst/>
          </a:prstGeom>
        </p:spPr>
        <p:txBody>
          <a:bodyPr vert="horz" lIns="91440" tIns="45720" rIns="91440" bIns="45720" rtlCol="0" anchor="t">
            <a:normAutofit fontScale="97500"/>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pPr lvl="0"/>
            <a:r>
              <a:rPr lang="en-US" sz="3200">
                <a:latin typeface="Arial" pitchFamily="34" charset="0"/>
                <a:cs typeface="Arial" pitchFamily="34" charset="0"/>
              </a:rPr>
              <a:t>Giới thiệu bài toán</a:t>
            </a:r>
            <a:endParaRPr lang="en-US" sz="3200" dirty="0">
              <a:latin typeface="Arial" pitchFamily="34" charset="0"/>
              <a:cs typeface="Arial" pitchFamily="34" charset="0"/>
            </a:endParaRPr>
          </a:p>
        </p:txBody>
      </p:sp>
      <p:sp>
        <p:nvSpPr>
          <p:cNvPr id="9" name="Date Placeholder 3"/>
          <p:cNvSpPr>
            <a:spLocks noGrp="1"/>
          </p:cNvSpPr>
          <p:nvPr>
            <p:ph type="dt" sz="half" idx="10"/>
          </p:nvPr>
        </p:nvSpPr>
        <p:spPr>
          <a:xfrm>
            <a:off x="8961071" y="6296615"/>
            <a:ext cx="2743200" cy="365125"/>
          </a:xfrm>
        </p:spPr>
        <p:txBody>
          <a:bodyPr/>
          <a:lstStyle/>
          <a:p>
            <a:fld id="{FAFE3E18-AB26-472F-A647-A65388F5A513}" type="datetime1">
              <a:rPr lang="vi-VN" smtClean="0"/>
              <a:t>06/06/2017</a:t>
            </a:fld>
            <a:endParaRPr lang="vi-VN"/>
          </a:p>
        </p:txBody>
      </p:sp>
      <p:sp>
        <p:nvSpPr>
          <p:cNvPr id="10" name="Footer Placeholder 4"/>
          <p:cNvSpPr>
            <a:spLocks noGrp="1"/>
          </p:cNvSpPr>
          <p:nvPr>
            <p:ph type="ftr" sz="quarter" idx="11"/>
          </p:nvPr>
        </p:nvSpPr>
        <p:spPr>
          <a:xfrm>
            <a:off x="2933699" y="6296615"/>
            <a:ext cx="5667375" cy="365125"/>
          </a:xfrm>
        </p:spPr>
        <p:txBody>
          <a:bodyPr/>
          <a:lstStyle/>
          <a:p>
            <a:r>
              <a:rPr lang="en-US" smtClean="0"/>
              <a:t>Nguyễn Thị Hồng Ngọc</a:t>
            </a:r>
            <a:r>
              <a:rPr lang="vi-VN" smtClean="0"/>
              <a:t>_Nguyễn Thị Liên_</a:t>
            </a:r>
            <a:r>
              <a:rPr lang="en-US" smtClean="0"/>
              <a:t>Đào  Thu Ngọc Mai</a:t>
            </a:r>
            <a:endParaRPr lang="vi-VN"/>
          </a:p>
        </p:txBody>
      </p:sp>
    </p:spTree>
    <p:extLst>
      <p:ext uri="{BB962C8B-B14F-4D97-AF65-F5344CB8AC3E}">
        <p14:creationId xmlns:p14="http://schemas.microsoft.com/office/powerpoint/2010/main" val="3259216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p:cNvGraphicFramePr>
            <a:graphicFrameLocks noGrp="1"/>
          </p:cNvGraphicFramePr>
          <p:nvPr>
            <p:ph idx="1"/>
            <p:extLst>
              <p:ext uri="{D42A27DB-BD31-4B8C-83A1-F6EECF244321}">
                <p14:modId xmlns:p14="http://schemas.microsoft.com/office/powerpoint/2010/main" val="1023294451"/>
              </p:ext>
            </p:extLst>
          </p:nvPr>
        </p:nvGraphicFramePr>
        <p:xfrm>
          <a:off x="2511156" y="2265529"/>
          <a:ext cx="9048498" cy="3802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Date Placeholder 1"/>
          <p:cNvSpPr>
            <a:spLocks noGrp="1"/>
          </p:cNvSpPr>
          <p:nvPr>
            <p:ph type="dt" sz="half" idx="10"/>
          </p:nvPr>
        </p:nvSpPr>
        <p:spPr/>
        <p:txBody>
          <a:bodyPr/>
          <a:lstStyle/>
          <a:p>
            <a:fld id="{D53F0E8B-2134-4D80-A541-471757936271}" type="datetime1">
              <a:rPr lang="vi-VN" smtClean="0"/>
              <a:t>06/06/2017</a:t>
            </a:fld>
            <a:endParaRPr lang="vi-VN"/>
          </a:p>
        </p:txBody>
      </p:sp>
      <p:sp>
        <p:nvSpPr>
          <p:cNvPr id="5" name="Slide Number Placeholder 4"/>
          <p:cNvSpPr>
            <a:spLocks noGrp="1"/>
          </p:cNvSpPr>
          <p:nvPr>
            <p:ph type="sldNum" sz="quarter" idx="12"/>
          </p:nvPr>
        </p:nvSpPr>
        <p:spPr/>
        <p:txBody>
          <a:bodyPr/>
          <a:lstStyle/>
          <a:p>
            <a:fld id="{2302D72D-5A75-479D-A57B-FB59768B574E}" type="slidenum">
              <a:rPr lang="vi-VN" smtClean="0"/>
              <a:t>14</a:t>
            </a:fld>
            <a:endParaRPr lang="vi-VN"/>
          </a:p>
        </p:txBody>
      </p:sp>
      <p:sp>
        <p:nvSpPr>
          <p:cNvPr id="8" name="Title 1"/>
          <p:cNvSpPr>
            <a:spLocks noGrp="1"/>
          </p:cNvSpPr>
          <p:nvPr>
            <p:ph type="title"/>
          </p:nvPr>
        </p:nvSpPr>
        <p:spPr>
          <a:xfrm>
            <a:off x="2933700" y="930710"/>
            <a:ext cx="9004478" cy="847144"/>
          </a:xfrm>
        </p:spPr>
        <p:txBody>
          <a:bodyPr>
            <a:normAutofit/>
          </a:bodyPr>
          <a:lstStyle/>
          <a:p>
            <a:r>
              <a:rPr lang="vi-VN" sz="2400" b="1" smtClean="0">
                <a:latin typeface="Calibri" panose="020F0502020204030204" pitchFamily="34" charset="0"/>
                <a:cs typeface="Calibri" panose="020F0502020204030204" pitchFamily="34" charset="0"/>
              </a:rPr>
              <a:t/>
            </a:r>
            <a:br>
              <a:rPr lang="vi-VN" sz="2400" b="1" smtClean="0">
                <a:latin typeface="Calibri" panose="020F0502020204030204" pitchFamily="34" charset="0"/>
                <a:cs typeface="Calibri" panose="020F0502020204030204" pitchFamily="34" charset="0"/>
              </a:rPr>
            </a:br>
            <a:endParaRPr lang="en-US" sz="2400" b="1" dirty="0">
              <a:solidFill>
                <a:srgbClr val="C00000"/>
              </a:solidFill>
              <a:latin typeface="Calibri" panose="020F0502020204030204" pitchFamily="34" charset="0"/>
              <a:cs typeface="Calibri" panose="020F0502020204030204" pitchFamily="34" charset="0"/>
            </a:endParaRPr>
          </a:p>
        </p:txBody>
      </p:sp>
      <p:sp>
        <p:nvSpPr>
          <p:cNvPr id="9" name="Title 1"/>
          <p:cNvSpPr txBox="1">
            <a:spLocks/>
          </p:cNvSpPr>
          <p:nvPr/>
        </p:nvSpPr>
        <p:spPr>
          <a:xfrm>
            <a:off x="2933700" y="1089869"/>
            <a:ext cx="9079606" cy="765575"/>
          </a:xfrm>
          <a:prstGeom prst="rect">
            <a:avLst/>
          </a:prstGeom>
        </p:spPr>
        <p:txBody>
          <a:bodyPr vert="horz" lIns="91440" tIns="45720" rIns="91440" bIns="45720" rtlCol="0" anchor="t">
            <a:normAutofit fontScale="97500"/>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pPr lvl="0"/>
            <a:r>
              <a:rPr lang="en-US" sz="3200" smtClean="0">
                <a:latin typeface="Arial" pitchFamily="34" charset="0"/>
                <a:cs typeface="Arial" pitchFamily="34" charset="0"/>
              </a:rPr>
              <a:t>Các hướng tiếp cận</a:t>
            </a:r>
            <a:endParaRPr lang="en-US" sz="3200" dirty="0">
              <a:latin typeface="Arial" pitchFamily="34" charset="0"/>
              <a:cs typeface="Arial" pitchFamily="34" charset="0"/>
            </a:endParaRPr>
          </a:p>
        </p:txBody>
      </p:sp>
      <p:sp>
        <p:nvSpPr>
          <p:cNvPr id="10" name="Footer Placeholder 4"/>
          <p:cNvSpPr>
            <a:spLocks noGrp="1"/>
          </p:cNvSpPr>
          <p:nvPr>
            <p:ph type="ftr" sz="quarter" idx="11"/>
          </p:nvPr>
        </p:nvSpPr>
        <p:spPr>
          <a:xfrm>
            <a:off x="2933699" y="6296615"/>
            <a:ext cx="5667375" cy="365125"/>
          </a:xfrm>
        </p:spPr>
        <p:txBody>
          <a:bodyPr/>
          <a:lstStyle/>
          <a:p>
            <a:r>
              <a:rPr lang="en-US" smtClean="0"/>
              <a:t>Nguyễn Thị Hồng Ngọc</a:t>
            </a:r>
            <a:r>
              <a:rPr lang="vi-VN" smtClean="0"/>
              <a:t>_Nguyễn Thị Liên_</a:t>
            </a:r>
            <a:r>
              <a:rPr lang="en-US" smtClean="0"/>
              <a:t>Đào  Thu Ngọc Mai</a:t>
            </a:r>
            <a:endParaRPr lang="vi-VN"/>
          </a:p>
        </p:txBody>
      </p:sp>
    </p:spTree>
    <p:extLst>
      <p:ext uri="{BB962C8B-B14F-4D97-AF65-F5344CB8AC3E}">
        <p14:creationId xmlns:p14="http://schemas.microsoft.com/office/powerpoint/2010/main" val="18773027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1132704421"/>
              </p:ext>
            </p:extLst>
          </p:nvPr>
        </p:nvGraphicFramePr>
        <p:xfrm>
          <a:off x="1172905" y="2538483"/>
          <a:ext cx="10495929" cy="3896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Date Placeholder 1"/>
          <p:cNvSpPr>
            <a:spLocks noGrp="1"/>
          </p:cNvSpPr>
          <p:nvPr>
            <p:ph type="dt" sz="half" idx="10"/>
          </p:nvPr>
        </p:nvSpPr>
        <p:spPr/>
        <p:txBody>
          <a:bodyPr/>
          <a:lstStyle/>
          <a:p>
            <a:fld id="{82391583-BE45-41FF-BCA3-CF0BE7547832}" type="datetime1">
              <a:rPr lang="vi-VN" smtClean="0"/>
              <a:t>06/06/2017</a:t>
            </a:fld>
            <a:endParaRPr lang="vi-VN"/>
          </a:p>
        </p:txBody>
      </p:sp>
      <p:sp>
        <p:nvSpPr>
          <p:cNvPr id="4" name="Slide Number Placeholder 3"/>
          <p:cNvSpPr>
            <a:spLocks noGrp="1"/>
          </p:cNvSpPr>
          <p:nvPr>
            <p:ph type="sldNum" sz="quarter" idx="12"/>
          </p:nvPr>
        </p:nvSpPr>
        <p:spPr/>
        <p:txBody>
          <a:bodyPr/>
          <a:lstStyle/>
          <a:p>
            <a:fld id="{2302D72D-5A75-479D-A57B-FB59768B574E}" type="slidenum">
              <a:rPr lang="vi-VN" smtClean="0"/>
              <a:t>15</a:t>
            </a:fld>
            <a:endParaRPr lang="vi-VN"/>
          </a:p>
        </p:txBody>
      </p:sp>
      <p:sp>
        <p:nvSpPr>
          <p:cNvPr id="8" name="Title 1"/>
          <p:cNvSpPr txBox="1">
            <a:spLocks/>
          </p:cNvSpPr>
          <p:nvPr/>
        </p:nvSpPr>
        <p:spPr>
          <a:xfrm>
            <a:off x="2933700" y="1089869"/>
            <a:ext cx="9079606" cy="765575"/>
          </a:xfrm>
          <a:prstGeom prst="rect">
            <a:avLst/>
          </a:prstGeom>
        </p:spPr>
        <p:txBody>
          <a:bodyPr vert="horz" lIns="91440" tIns="45720" rIns="91440" bIns="45720" rtlCol="0" anchor="t">
            <a:normAutofit fontScale="97500"/>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pPr lvl="0"/>
            <a:r>
              <a:rPr lang="en-US" sz="3200" smtClean="0">
                <a:latin typeface="Arial" pitchFamily="34" charset="0"/>
                <a:cs typeface="Arial" pitchFamily="34" charset="0"/>
              </a:rPr>
              <a:t>Xây dựng chương trình</a:t>
            </a:r>
            <a:endParaRPr lang="en-US" sz="3200" dirty="0">
              <a:latin typeface="Arial" pitchFamily="34" charset="0"/>
              <a:cs typeface="Arial" pitchFamily="34" charset="0"/>
            </a:endParaRPr>
          </a:p>
        </p:txBody>
      </p:sp>
      <p:sp>
        <p:nvSpPr>
          <p:cNvPr id="10" name="Footer Placeholder 4"/>
          <p:cNvSpPr>
            <a:spLocks noGrp="1"/>
          </p:cNvSpPr>
          <p:nvPr>
            <p:ph type="ftr" sz="quarter" idx="11"/>
          </p:nvPr>
        </p:nvSpPr>
        <p:spPr>
          <a:xfrm>
            <a:off x="2933699" y="6296615"/>
            <a:ext cx="5667375" cy="365125"/>
          </a:xfrm>
        </p:spPr>
        <p:txBody>
          <a:bodyPr/>
          <a:lstStyle/>
          <a:p>
            <a:r>
              <a:rPr lang="en-US" smtClean="0"/>
              <a:t>Nguyễn Thị Hồng Ngọc</a:t>
            </a:r>
            <a:r>
              <a:rPr lang="vi-VN" smtClean="0"/>
              <a:t>_Nguyễn Thị Liên_</a:t>
            </a:r>
            <a:r>
              <a:rPr lang="en-US" smtClean="0"/>
              <a:t>Đào  Thu Ngọc Mai</a:t>
            </a:r>
            <a:endParaRPr lang="vi-VN"/>
          </a:p>
        </p:txBody>
      </p:sp>
      <p:sp>
        <p:nvSpPr>
          <p:cNvPr id="7" name="Title 1"/>
          <p:cNvSpPr txBox="1">
            <a:spLocks/>
          </p:cNvSpPr>
          <p:nvPr/>
        </p:nvSpPr>
        <p:spPr>
          <a:xfrm>
            <a:off x="1339187" y="2169994"/>
            <a:ext cx="9079606" cy="577753"/>
          </a:xfrm>
          <a:prstGeom prst="rect">
            <a:avLst/>
          </a:prstGeom>
        </p:spPr>
        <p:txBody>
          <a:bodyPr vert="horz" lIns="91440" tIns="45720" rIns="91440" bIns="45720" rtlCol="0" anchor="t">
            <a:normAutofit fontScale="97500"/>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pPr lvl="0"/>
            <a:r>
              <a:rPr lang="en-US" sz="3200" smtClean="0">
                <a:latin typeface="Arial" pitchFamily="34" charset="0"/>
                <a:cs typeface="Arial" pitchFamily="34" charset="0"/>
              </a:rPr>
              <a:t>Phương pháp phân tích thành phần chính PCA:</a:t>
            </a:r>
            <a:endParaRPr lang="en-US" sz="3200" dirty="0">
              <a:latin typeface="Arial" pitchFamily="34" charset="0"/>
              <a:cs typeface="Arial" pitchFamily="34" charset="0"/>
            </a:endParaRPr>
          </a:p>
        </p:txBody>
      </p:sp>
    </p:spTree>
    <p:extLst>
      <p:ext uri="{BB962C8B-B14F-4D97-AF65-F5344CB8AC3E}">
        <p14:creationId xmlns:p14="http://schemas.microsoft.com/office/powerpoint/2010/main" val="12591819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EBB55C-6D26-4109-95E6-7E52244D83E4}" type="datetime1">
              <a:rPr lang="vi-VN" smtClean="0"/>
              <a:t>06/06/2017</a:t>
            </a:fld>
            <a:endParaRPr lang="vi-VN"/>
          </a:p>
        </p:txBody>
      </p:sp>
      <p:sp>
        <p:nvSpPr>
          <p:cNvPr id="6" name="Slide Number Placeholder 5"/>
          <p:cNvSpPr>
            <a:spLocks noGrp="1"/>
          </p:cNvSpPr>
          <p:nvPr>
            <p:ph type="sldNum" sz="quarter" idx="12"/>
          </p:nvPr>
        </p:nvSpPr>
        <p:spPr/>
        <p:txBody>
          <a:bodyPr/>
          <a:lstStyle/>
          <a:p>
            <a:fld id="{2302D72D-5A75-479D-A57B-FB59768B574E}" type="slidenum">
              <a:rPr lang="vi-VN" smtClean="0"/>
              <a:t>16</a:t>
            </a:fld>
            <a:endParaRPr lang="vi-VN"/>
          </a:p>
        </p:txBody>
      </p:sp>
      <p:sp>
        <p:nvSpPr>
          <p:cNvPr id="10" name="Title 1"/>
          <p:cNvSpPr txBox="1">
            <a:spLocks/>
          </p:cNvSpPr>
          <p:nvPr/>
        </p:nvSpPr>
        <p:spPr>
          <a:xfrm>
            <a:off x="2933700" y="1089869"/>
            <a:ext cx="9079606" cy="765575"/>
          </a:xfrm>
          <a:prstGeom prst="rect">
            <a:avLst/>
          </a:prstGeom>
        </p:spPr>
        <p:txBody>
          <a:bodyPr vert="horz" lIns="91440" tIns="45720" rIns="91440" bIns="45720" rtlCol="0" anchor="t">
            <a:normAutofit fontScale="97500"/>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pPr lvl="0"/>
            <a:r>
              <a:rPr lang="en-US" sz="3200" smtClean="0">
                <a:latin typeface="Arial" pitchFamily="34" charset="0"/>
                <a:cs typeface="Arial" pitchFamily="34" charset="0"/>
              </a:rPr>
              <a:t>Xây dựng chương trình</a:t>
            </a:r>
            <a:endParaRPr lang="en-US" sz="3200" dirty="0">
              <a:latin typeface="Arial" pitchFamily="34" charset="0"/>
              <a:cs typeface="Arial" pitchFamily="34" charset="0"/>
            </a:endParaRPr>
          </a:p>
        </p:txBody>
      </p:sp>
      <p:graphicFrame>
        <p:nvGraphicFramePr>
          <p:cNvPr id="12" name="Diagram 11"/>
          <p:cNvGraphicFramePr/>
          <p:nvPr>
            <p:extLst>
              <p:ext uri="{D42A27DB-BD31-4B8C-83A1-F6EECF244321}">
                <p14:modId xmlns:p14="http://schemas.microsoft.com/office/powerpoint/2010/main" val="3138773568"/>
              </p:ext>
            </p:extLst>
          </p:nvPr>
        </p:nvGraphicFramePr>
        <p:xfrm>
          <a:off x="1842448" y="2224585"/>
          <a:ext cx="9662615" cy="43628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Footer Placeholder 4"/>
          <p:cNvSpPr>
            <a:spLocks noGrp="1"/>
          </p:cNvSpPr>
          <p:nvPr>
            <p:ph type="ftr" sz="quarter" idx="11"/>
          </p:nvPr>
        </p:nvSpPr>
        <p:spPr>
          <a:xfrm>
            <a:off x="2933699" y="6296615"/>
            <a:ext cx="5667375" cy="365125"/>
          </a:xfrm>
        </p:spPr>
        <p:txBody>
          <a:bodyPr/>
          <a:lstStyle/>
          <a:p>
            <a:r>
              <a:rPr lang="en-US" smtClean="0"/>
              <a:t>Nguyễn Thị Hồng Ngọc</a:t>
            </a:r>
            <a:r>
              <a:rPr lang="vi-VN" smtClean="0"/>
              <a:t>_Nguyễn Thị Liên_</a:t>
            </a:r>
            <a:r>
              <a:rPr lang="en-US" smtClean="0"/>
              <a:t>Đào  Thu Ngọc Mai</a:t>
            </a:r>
            <a:endParaRPr lang="vi-VN"/>
          </a:p>
        </p:txBody>
      </p:sp>
    </p:spTree>
    <p:extLst>
      <p:ext uri="{BB962C8B-B14F-4D97-AF65-F5344CB8AC3E}">
        <p14:creationId xmlns:p14="http://schemas.microsoft.com/office/powerpoint/2010/main" val="13146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buFontTx/>
              <a:buChar char="-"/>
            </a:pPr>
            <a:r>
              <a:rPr lang="en-US" smtClean="0"/>
              <a:t>Đào </a:t>
            </a:r>
            <a:r>
              <a:rPr lang="en-US"/>
              <a:t>tạo</a:t>
            </a:r>
            <a:r>
              <a:rPr lang="en-US" smtClean="0"/>
              <a:t>: </a:t>
            </a:r>
            <a:r>
              <a:rPr lang="en-US"/>
              <a:t>được thực hiện sau khi dữ liệu đào tạo đã được thêm vào. Khi lựa chọn chức năng này, một cửa sổ mới xuất hiện đánh dấu đối tượng và cho phép đặt tên để máy tính lưu trữ thông tin đối tượng (quá trình học). </a:t>
            </a:r>
            <a:endParaRPr lang="en-US" smtClean="0"/>
          </a:p>
          <a:p>
            <a:pPr lvl="0">
              <a:buFontTx/>
              <a:buChar char="-"/>
            </a:pPr>
            <a:r>
              <a:rPr lang="en-US"/>
              <a:t>Lưu trữ dữ liệu đào tạo: vị trí mặc định lưu trữ liệu huấn luyện nằm trong thư mục “TrainedFaces” </a:t>
            </a:r>
            <a:endParaRPr lang="en-US" smtClean="0"/>
          </a:p>
          <a:p>
            <a:pPr>
              <a:buFontTx/>
              <a:buChar char="-"/>
            </a:pPr>
            <a:r>
              <a:rPr lang="en-US"/>
              <a:t>Phát hiện khuôn mặt tự động: khi khởi động, chương trình tự động mở webcam và phát hiện khuôn mặt xuất hiện trên màn hình. </a:t>
            </a:r>
          </a:p>
          <a:p>
            <a:pPr lvl="0">
              <a:buFontTx/>
              <a:buChar char="-"/>
            </a:pPr>
            <a:r>
              <a:rPr lang="en-US"/>
              <a:t>Nhận dạng khuôn mặt đã được huấn luyện</a:t>
            </a:r>
          </a:p>
          <a:p>
            <a:pPr marL="0" indent="0">
              <a:buNone/>
            </a:pPr>
            <a:endParaRPr lang="en-US" dirty="0"/>
          </a:p>
        </p:txBody>
      </p:sp>
      <p:sp>
        <p:nvSpPr>
          <p:cNvPr id="2" name="Date Placeholder 1"/>
          <p:cNvSpPr>
            <a:spLocks noGrp="1"/>
          </p:cNvSpPr>
          <p:nvPr>
            <p:ph type="dt" sz="half" idx="10"/>
          </p:nvPr>
        </p:nvSpPr>
        <p:spPr/>
        <p:txBody>
          <a:bodyPr/>
          <a:lstStyle/>
          <a:p>
            <a:fld id="{848E3AF6-0246-4CF4-9F3E-25FA94B5E13C}" type="datetime1">
              <a:rPr lang="vi-VN" smtClean="0"/>
              <a:t>06/06/2017</a:t>
            </a:fld>
            <a:endParaRPr lang="vi-VN"/>
          </a:p>
        </p:txBody>
      </p:sp>
      <p:sp>
        <p:nvSpPr>
          <p:cNvPr id="6" name="Slide Number Placeholder 5"/>
          <p:cNvSpPr>
            <a:spLocks noGrp="1"/>
          </p:cNvSpPr>
          <p:nvPr>
            <p:ph type="sldNum" sz="quarter" idx="12"/>
          </p:nvPr>
        </p:nvSpPr>
        <p:spPr/>
        <p:txBody>
          <a:bodyPr/>
          <a:lstStyle/>
          <a:p>
            <a:fld id="{2302D72D-5A75-479D-A57B-FB59768B574E}" type="slidenum">
              <a:rPr lang="vi-VN" smtClean="0"/>
              <a:t>17</a:t>
            </a:fld>
            <a:endParaRPr lang="vi-VN"/>
          </a:p>
        </p:txBody>
      </p:sp>
      <p:sp>
        <p:nvSpPr>
          <p:cNvPr id="8" name="Title 1"/>
          <p:cNvSpPr txBox="1">
            <a:spLocks/>
          </p:cNvSpPr>
          <p:nvPr/>
        </p:nvSpPr>
        <p:spPr>
          <a:xfrm>
            <a:off x="2933700" y="1089869"/>
            <a:ext cx="9079606" cy="765575"/>
          </a:xfrm>
          <a:prstGeom prst="rect">
            <a:avLst/>
          </a:prstGeom>
        </p:spPr>
        <p:txBody>
          <a:bodyPr vert="horz" lIns="91440" tIns="45720" rIns="91440" bIns="45720" rtlCol="0" anchor="t">
            <a:normAutofit fontScale="97500"/>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pPr lvl="0"/>
            <a:r>
              <a:rPr lang="en-US" sz="3200" smtClean="0">
                <a:latin typeface="Arial" pitchFamily="34" charset="0"/>
                <a:cs typeface="Arial" pitchFamily="34" charset="0"/>
              </a:rPr>
              <a:t>Các chức năng chính </a:t>
            </a:r>
            <a:endParaRPr lang="en-US" sz="3200" dirty="0">
              <a:latin typeface="Arial" pitchFamily="34" charset="0"/>
              <a:cs typeface="Arial" pitchFamily="34" charset="0"/>
            </a:endParaRPr>
          </a:p>
        </p:txBody>
      </p:sp>
      <p:sp>
        <p:nvSpPr>
          <p:cNvPr id="9" name="Footer Placeholder 4"/>
          <p:cNvSpPr>
            <a:spLocks noGrp="1"/>
          </p:cNvSpPr>
          <p:nvPr>
            <p:ph type="ftr" sz="quarter" idx="11"/>
          </p:nvPr>
        </p:nvSpPr>
        <p:spPr>
          <a:xfrm>
            <a:off x="2933699" y="6296615"/>
            <a:ext cx="5667375" cy="365125"/>
          </a:xfrm>
        </p:spPr>
        <p:txBody>
          <a:bodyPr/>
          <a:lstStyle/>
          <a:p>
            <a:r>
              <a:rPr lang="en-US" smtClean="0"/>
              <a:t>Nguyễn Thị Hồng Ngọc</a:t>
            </a:r>
            <a:r>
              <a:rPr lang="vi-VN" smtClean="0"/>
              <a:t>_Nguyễn Thị Liên_</a:t>
            </a:r>
            <a:r>
              <a:rPr lang="en-US" smtClean="0"/>
              <a:t>Đào  Thu Ngọc Mai</a:t>
            </a:r>
            <a:endParaRPr lang="vi-VN"/>
          </a:p>
        </p:txBody>
      </p:sp>
    </p:spTree>
    <p:extLst>
      <p:ext uri="{BB962C8B-B14F-4D97-AF65-F5344CB8AC3E}">
        <p14:creationId xmlns:p14="http://schemas.microsoft.com/office/powerpoint/2010/main" val="26620628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51BE7F-099D-496B-B267-DA8C7D6B3B0E}" type="datetime1">
              <a:rPr lang="vi-VN" smtClean="0"/>
              <a:t>06/06/2017</a:t>
            </a:fld>
            <a:endParaRPr lang="vi-VN"/>
          </a:p>
        </p:txBody>
      </p:sp>
      <p:sp>
        <p:nvSpPr>
          <p:cNvPr id="7" name="Slide Number Placeholder 6"/>
          <p:cNvSpPr>
            <a:spLocks noGrp="1"/>
          </p:cNvSpPr>
          <p:nvPr>
            <p:ph type="sldNum" sz="quarter" idx="12"/>
          </p:nvPr>
        </p:nvSpPr>
        <p:spPr/>
        <p:txBody>
          <a:bodyPr/>
          <a:lstStyle/>
          <a:p>
            <a:fld id="{2302D72D-5A75-479D-A57B-FB59768B574E}" type="slidenum">
              <a:rPr lang="vi-VN" smtClean="0"/>
              <a:t>18</a:t>
            </a:fld>
            <a:endParaRPr lang="vi-VN"/>
          </a:p>
        </p:txBody>
      </p:sp>
      <p:sp>
        <p:nvSpPr>
          <p:cNvPr id="8" name="Content Placeholder 7"/>
          <p:cNvSpPr>
            <a:spLocks noGrp="1"/>
          </p:cNvSpPr>
          <p:nvPr>
            <p:ph idx="1"/>
          </p:nvPr>
        </p:nvSpPr>
        <p:spPr/>
        <p:txBody>
          <a:bodyPr/>
          <a:lstStyle/>
          <a:p>
            <a:r>
              <a:rPr lang="en-US"/>
              <a:t>Chương trình được xây dựng trên hệ điều hành window 8, 64bit, RAM 4GB, core i5. Để chạy được chương trình ta cần có:</a:t>
            </a:r>
          </a:p>
          <a:p>
            <a:pPr lvl="0"/>
            <a:r>
              <a:rPr lang="en-US"/>
              <a:t>Một máy quay webcam để có thể lấy dữ liệu trực tiếp</a:t>
            </a:r>
          </a:p>
          <a:p>
            <a:pPr lvl="0"/>
            <a:r>
              <a:rPr lang="en-US"/>
              <a:t>Visual Studio 2015 Enterprime</a:t>
            </a:r>
          </a:p>
          <a:p>
            <a:pPr lvl="0"/>
            <a:r>
              <a:rPr lang="en-US"/>
              <a:t>Import Thư viện OpenCV</a:t>
            </a:r>
          </a:p>
          <a:p>
            <a:pPr lvl="0"/>
            <a:r>
              <a:rPr lang="en-US"/>
              <a:t>Import Thư viện </a:t>
            </a:r>
            <a:r>
              <a:rPr lang="en-US" smtClean="0"/>
              <a:t>EmguCV</a:t>
            </a:r>
            <a:endParaRPr lang="en-US"/>
          </a:p>
        </p:txBody>
      </p:sp>
      <p:sp>
        <p:nvSpPr>
          <p:cNvPr id="10" name="Title 1"/>
          <p:cNvSpPr txBox="1">
            <a:spLocks/>
          </p:cNvSpPr>
          <p:nvPr/>
        </p:nvSpPr>
        <p:spPr>
          <a:xfrm>
            <a:off x="2933700" y="1089869"/>
            <a:ext cx="9079606" cy="765575"/>
          </a:xfrm>
          <a:prstGeom prst="rect">
            <a:avLst/>
          </a:prstGeom>
        </p:spPr>
        <p:txBody>
          <a:bodyPr vert="horz" lIns="91440" tIns="45720" rIns="91440" bIns="45720" rtlCol="0" anchor="t">
            <a:normAutofit fontScale="97500"/>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pPr lvl="0"/>
            <a:r>
              <a:rPr lang="en-US" sz="3200" smtClean="0">
                <a:latin typeface="Arial" pitchFamily="34" charset="0"/>
                <a:cs typeface="Arial" pitchFamily="34" charset="0"/>
              </a:rPr>
              <a:t> </a:t>
            </a:r>
            <a:endParaRPr lang="en-US" sz="3200" dirty="0">
              <a:latin typeface="Arial" pitchFamily="34" charset="0"/>
              <a:cs typeface="Arial" pitchFamily="34" charset="0"/>
            </a:endParaRPr>
          </a:p>
        </p:txBody>
      </p:sp>
      <p:sp>
        <p:nvSpPr>
          <p:cNvPr id="11" name="Title 1"/>
          <p:cNvSpPr>
            <a:spLocks noGrp="1"/>
          </p:cNvSpPr>
          <p:nvPr>
            <p:ph type="title"/>
          </p:nvPr>
        </p:nvSpPr>
        <p:spPr>
          <a:xfrm>
            <a:off x="2933700" y="708383"/>
            <a:ext cx="9079606" cy="1291798"/>
          </a:xfrm>
        </p:spPr>
        <p:txBody>
          <a:bodyPr>
            <a:normAutofit fontScale="90000"/>
          </a:bodyPr>
          <a:lstStyle/>
          <a:p>
            <a:r>
              <a:rPr lang="vi-VN" sz="2400" b="1" smtClean="0">
                <a:latin typeface="Calibri" panose="020F0502020204030204" pitchFamily="34" charset="0"/>
                <a:cs typeface="Calibri" panose="020F0502020204030204" pitchFamily="34" charset="0"/>
              </a:rPr>
              <a:t/>
            </a:r>
            <a:br>
              <a:rPr lang="vi-VN" sz="2400" b="1" smtClean="0">
                <a:latin typeface="Calibri" panose="020F0502020204030204" pitchFamily="34" charset="0"/>
                <a:cs typeface="Calibri" panose="020F0502020204030204" pitchFamily="34" charset="0"/>
              </a:rPr>
            </a:br>
            <a:r>
              <a:rPr lang="vi-VN" sz="3600" b="1">
                <a:latin typeface="Arial" pitchFamily="34" charset="0"/>
                <a:cs typeface="Arial" pitchFamily="34" charset="0"/>
              </a:rPr>
              <a:t>Chương </a:t>
            </a:r>
            <a:r>
              <a:rPr lang="en-US" sz="3600" b="1" smtClean="0">
                <a:latin typeface="Arial" pitchFamily="34" charset="0"/>
                <a:cs typeface="Arial" pitchFamily="34" charset="0"/>
              </a:rPr>
              <a:t>3</a:t>
            </a:r>
            <a:r>
              <a:rPr lang="vi-VN" sz="3600" b="1" smtClean="0">
                <a:latin typeface="Arial" pitchFamily="34" charset="0"/>
                <a:cs typeface="Arial" pitchFamily="34" charset="0"/>
              </a:rPr>
              <a:t>:</a:t>
            </a:r>
            <a:r>
              <a:rPr lang="en-US" sz="3600" b="1" smtClean="0">
                <a:latin typeface="Arial" pitchFamily="34" charset="0"/>
                <a:cs typeface="Arial" pitchFamily="34" charset="0"/>
              </a:rPr>
              <a:t> Demo chương trình</a:t>
            </a:r>
            <a:br>
              <a:rPr lang="en-US" sz="3600" b="1" smtClean="0">
                <a:latin typeface="Arial" pitchFamily="34" charset="0"/>
                <a:cs typeface="Arial" pitchFamily="34" charset="0"/>
              </a:rPr>
            </a:br>
            <a:r>
              <a:rPr lang="en-US" sz="3600" b="1">
                <a:latin typeface="Arial" pitchFamily="34" charset="0"/>
                <a:cs typeface="Arial" pitchFamily="34" charset="0"/>
              </a:rPr>
              <a:t/>
            </a:r>
            <a:br>
              <a:rPr lang="en-US" sz="3600" b="1">
                <a:latin typeface="Arial" pitchFamily="34" charset="0"/>
                <a:cs typeface="Arial" pitchFamily="34" charset="0"/>
              </a:rPr>
            </a:br>
            <a:endParaRPr lang="en-US" sz="3600" b="1" dirty="0">
              <a:solidFill>
                <a:srgbClr val="C00000"/>
              </a:solidFill>
              <a:latin typeface="Calibri" panose="020F0502020204030204" pitchFamily="34" charset="0"/>
              <a:cs typeface="Calibri" panose="020F0502020204030204" pitchFamily="34" charset="0"/>
            </a:endParaRPr>
          </a:p>
        </p:txBody>
      </p:sp>
      <p:sp>
        <p:nvSpPr>
          <p:cNvPr id="12" name="Footer Placeholder 4"/>
          <p:cNvSpPr>
            <a:spLocks noGrp="1"/>
          </p:cNvSpPr>
          <p:nvPr>
            <p:ph type="ftr" sz="quarter" idx="11"/>
          </p:nvPr>
        </p:nvSpPr>
        <p:spPr>
          <a:xfrm>
            <a:off x="2933699" y="6296615"/>
            <a:ext cx="5667375" cy="365125"/>
          </a:xfrm>
        </p:spPr>
        <p:txBody>
          <a:bodyPr/>
          <a:lstStyle/>
          <a:p>
            <a:r>
              <a:rPr lang="en-US" smtClean="0"/>
              <a:t>Nguyễn Thị Hồng Ngọc</a:t>
            </a:r>
            <a:r>
              <a:rPr lang="vi-VN" smtClean="0"/>
              <a:t>_Nguyễn Thị Liên_</a:t>
            </a:r>
            <a:r>
              <a:rPr lang="en-US" smtClean="0"/>
              <a:t>Đào  Thu Ngọc Mai</a:t>
            </a:r>
            <a:endParaRPr lang="vi-VN"/>
          </a:p>
        </p:txBody>
      </p:sp>
    </p:spTree>
    <p:extLst>
      <p:ext uri="{BB962C8B-B14F-4D97-AF65-F5344CB8AC3E}">
        <p14:creationId xmlns:p14="http://schemas.microsoft.com/office/powerpoint/2010/main" val="37090492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Xem demo chương trình</a:t>
            </a:r>
            <a:endParaRPr lang="en-US"/>
          </a:p>
        </p:txBody>
      </p:sp>
      <p:sp>
        <p:nvSpPr>
          <p:cNvPr id="6" name="Slide Number Placeholder 5"/>
          <p:cNvSpPr>
            <a:spLocks noGrp="1"/>
          </p:cNvSpPr>
          <p:nvPr>
            <p:ph type="sldNum" sz="quarter" idx="12"/>
          </p:nvPr>
        </p:nvSpPr>
        <p:spPr/>
        <p:txBody>
          <a:bodyPr/>
          <a:lstStyle/>
          <a:p>
            <a:fld id="{2302D72D-5A75-479D-A57B-FB59768B574E}" type="slidenum">
              <a:rPr lang="vi-VN" smtClean="0"/>
              <a:t>19</a:t>
            </a:fld>
            <a:endParaRPr lang="vi-VN"/>
          </a:p>
        </p:txBody>
      </p:sp>
      <p:sp>
        <p:nvSpPr>
          <p:cNvPr id="7" name="Title 1"/>
          <p:cNvSpPr>
            <a:spLocks noGrp="1"/>
          </p:cNvSpPr>
          <p:nvPr>
            <p:ph type="title"/>
          </p:nvPr>
        </p:nvSpPr>
        <p:spPr>
          <a:xfrm>
            <a:off x="2933700" y="708383"/>
            <a:ext cx="9079606" cy="1291798"/>
          </a:xfrm>
        </p:spPr>
        <p:txBody>
          <a:bodyPr>
            <a:normAutofit fontScale="90000"/>
          </a:bodyPr>
          <a:lstStyle/>
          <a:p>
            <a:r>
              <a:rPr lang="vi-VN" sz="2400" b="1" smtClean="0">
                <a:latin typeface="Calibri" panose="020F0502020204030204" pitchFamily="34" charset="0"/>
                <a:cs typeface="Calibri" panose="020F0502020204030204" pitchFamily="34" charset="0"/>
              </a:rPr>
              <a:t/>
            </a:r>
            <a:br>
              <a:rPr lang="vi-VN" sz="2400" b="1" smtClean="0">
                <a:latin typeface="Calibri" panose="020F0502020204030204" pitchFamily="34" charset="0"/>
                <a:cs typeface="Calibri" panose="020F0502020204030204" pitchFamily="34" charset="0"/>
              </a:rPr>
            </a:br>
            <a:r>
              <a:rPr lang="vi-VN" sz="3600" b="1">
                <a:latin typeface="Arial" pitchFamily="34" charset="0"/>
                <a:cs typeface="Arial" pitchFamily="34" charset="0"/>
              </a:rPr>
              <a:t>Chương </a:t>
            </a:r>
            <a:r>
              <a:rPr lang="en-US" sz="3600" b="1" smtClean="0">
                <a:latin typeface="Arial" pitchFamily="34" charset="0"/>
                <a:cs typeface="Arial" pitchFamily="34" charset="0"/>
              </a:rPr>
              <a:t>3</a:t>
            </a:r>
            <a:r>
              <a:rPr lang="vi-VN" sz="3600" b="1" smtClean="0">
                <a:latin typeface="Arial" pitchFamily="34" charset="0"/>
                <a:cs typeface="Arial" pitchFamily="34" charset="0"/>
              </a:rPr>
              <a:t>:</a:t>
            </a:r>
            <a:r>
              <a:rPr lang="en-US" sz="3600" b="1" smtClean="0">
                <a:latin typeface="Arial" pitchFamily="34" charset="0"/>
                <a:cs typeface="Arial" pitchFamily="34" charset="0"/>
              </a:rPr>
              <a:t> Demo chương trình</a:t>
            </a:r>
            <a:br>
              <a:rPr lang="en-US" sz="3600" b="1" smtClean="0">
                <a:latin typeface="Arial" pitchFamily="34" charset="0"/>
                <a:cs typeface="Arial" pitchFamily="34" charset="0"/>
              </a:rPr>
            </a:br>
            <a:r>
              <a:rPr lang="en-US" sz="3600" b="1">
                <a:latin typeface="Arial" pitchFamily="34" charset="0"/>
                <a:cs typeface="Arial" pitchFamily="34" charset="0"/>
              </a:rPr>
              <a:t/>
            </a:r>
            <a:br>
              <a:rPr lang="en-US" sz="3600" b="1">
                <a:latin typeface="Arial" pitchFamily="34" charset="0"/>
                <a:cs typeface="Arial" pitchFamily="34" charset="0"/>
              </a:rPr>
            </a:br>
            <a:endParaRPr lang="en-US" sz="3600" b="1" dirty="0">
              <a:solidFill>
                <a:srgbClr val="C00000"/>
              </a:solidFill>
              <a:latin typeface="Calibri" panose="020F0502020204030204" pitchFamily="34" charset="0"/>
              <a:cs typeface="Calibri" panose="020F0502020204030204" pitchFamily="34" charset="0"/>
            </a:endParaRPr>
          </a:p>
        </p:txBody>
      </p:sp>
      <p:sp>
        <p:nvSpPr>
          <p:cNvPr id="8" name="Footer Placeholder 4"/>
          <p:cNvSpPr>
            <a:spLocks noGrp="1"/>
          </p:cNvSpPr>
          <p:nvPr>
            <p:ph type="ftr" sz="quarter" idx="11"/>
          </p:nvPr>
        </p:nvSpPr>
        <p:spPr>
          <a:xfrm>
            <a:off x="2933699" y="6296615"/>
            <a:ext cx="5667375" cy="365125"/>
          </a:xfrm>
        </p:spPr>
        <p:txBody>
          <a:bodyPr/>
          <a:lstStyle/>
          <a:p>
            <a:r>
              <a:rPr lang="en-US" smtClean="0"/>
              <a:t>Nguyễn Thị Hồng Ngọc</a:t>
            </a:r>
            <a:r>
              <a:rPr lang="vi-VN" smtClean="0"/>
              <a:t>_Nguyễn Thị Liên_</a:t>
            </a:r>
            <a:r>
              <a:rPr lang="en-US" smtClean="0"/>
              <a:t>Đào  Thu Ngọc Mai</a:t>
            </a:r>
            <a:endParaRPr lang="vi-VN"/>
          </a:p>
        </p:txBody>
      </p:sp>
      <p:sp>
        <p:nvSpPr>
          <p:cNvPr id="9" name="Date Placeholder 1"/>
          <p:cNvSpPr>
            <a:spLocks noGrp="1"/>
          </p:cNvSpPr>
          <p:nvPr>
            <p:ph type="dt" sz="half" idx="10"/>
          </p:nvPr>
        </p:nvSpPr>
        <p:spPr>
          <a:xfrm>
            <a:off x="8961071" y="6296615"/>
            <a:ext cx="2743200" cy="365125"/>
          </a:xfrm>
        </p:spPr>
        <p:txBody>
          <a:bodyPr/>
          <a:lstStyle/>
          <a:p>
            <a:fld id="{F851BE7F-099D-496B-B267-DA8C7D6B3B0E}" type="datetime1">
              <a:rPr lang="vi-VN" smtClean="0"/>
              <a:t>06/06/2017</a:t>
            </a:fld>
            <a:endParaRPr lang="vi-VN"/>
          </a:p>
        </p:txBody>
      </p:sp>
    </p:spTree>
    <p:extLst>
      <p:ext uri="{BB962C8B-B14F-4D97-AF65-F5344CB8AC3E}">
        <p14:creationId xmlns:p14="http://schemas.microsoft.com/office/powerpoint/2010/main" val="3131784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33768" y="2438400"/>
            <a:ext cx="9370504" cy="3651504"/>
          </a:xfrm>
        </p:spPr>
        <p:txBody>
          <a:bodyPr>
            <a:normAutofit/>
          </a:bodyPr>
          <a:lstStyle/>
          <a:p>
            <a:pPr marL="0" indent="0" algn="ctr">
              <a:buNone/>
            </a:pPr>
            <a:r>
              <a:rPr lang="vi-VN" sz="4400" b="1" dirty="0" smtClean="0">
                <a:effectLst>
                  <a:outerShdw blurRad="38100" dist="38100" dir="2700000" algn="tl">
                    <a:srgbClr val="000000">
                      <a:alpha val="43137"/>
                    </a:srgbClr>
                  </a:outerShdw>
                </a:effectLst>
                <a:latin typeface="Arial (Body)"/>
              </a:rPr>
              <a:t>ĐỀ </a:t>
            </a:r>
            <a:r>
              <a:rPr lang="vi-VN" sz="4400" b="1" smtClean="0">
                <a:effectLst>
                  <a:outerShdw blurRad="38100" dist="38100" dir="2700000" algn="tl">
                    <a:srgbClr val="000000">
                      <a:alpha val="43137"/>
                    </a:srgbClr>
                  </a:outerShdw>
                </a:effectLst>
                <a:latin typeface="Arial (Body)"/>
              </a:rPr>
              <a:t>TÀI:</a:t>
            </a:r>
            <a:r>
              <a:rPr lang="en-US" sz="4400" b="1" smtClean="0">
                <a:effectLst>
                  <a:outerShdw blurRad="38100" dist="38100" dir="2700000" algn="tl">
                    <a:srgbClr val="000000">
                      <a:alpha val="43137"/>
                    </a:srgbClr>
                  </a:outerShdw>
                </a:effectLst>
                <a:latin typeface="Arial (Body)"/>
              </a:rPr>
              <a:t> PHÁT HIỆN KHUÔN MẶT VỚI THƯ VIỆN MỞ EmguCV</a:t>
            </a:r>
            <a:r>
              <a:rPr lang="vi-VN" sz="4400" b="1" smtClean="0">
                <a:effectLst>
                  <a:outerShdw blurRad="38100" dist="38100" dir="2700000" algn="tl">
                    <a:srgbClr val="000000">
                      <a:alpha val="43137"/>
                    </a:srgbClr>
                  </a:outerShdw>
                </a:effectLst>
                <a:latin typeface="Arial (Body)"/>
              </a:rPr>
              <a:t> </a:t>
            </a:r>
            <a:endParaRPr lang="vi-VN" sz="4400" b="1" dirty="0">
              <a:effectLst>
                <a:outerShdw blurRad="38100" dist="38100" dir="2700000" algn="tl">
                  <a:srgbClr val="000000">
                    <a:alpha val="43137"/>
                  </a:srgbClr>
                </a:outerShdw>
              </a:effectLst>
              <a:latin typeface="Arial (Body)"/>
            </a:endParaRPr>
          </a:p>
        </p:txBody>
      </p:sp>
      <p:sp>
        <p:nvSpPr>
          <p:cNvPr id="7" name="Slide Number Placeholder 4"/>
          <p:cNvSpPr>
            <a:spLocks noGrp="1"/>
          </p:cNvSpPr>
          <p:nvPr>
            <p:ph type="sldNum" sz="quarter" idx="12"/>
          </p:nvPr>
        </p:nvSpPr>
        <p:spPr>
          <a:xfrm>
            <a:off x="512999" y="723328"/>
            <a:ext cx="1884348" cy="604269"/>
          </a:xfrm>
        </p:spPr>
        <p:txBody>
          <a:bodyPr/>
          <a:lstStyle/>
          <a:p>
            <a:fld id="{2302D72D-5A75-479D-A57B-FB59768B574E}" type="slidenum">
              <a:rPr lang="vi-VN" smtClean="0"/>
              <a:t>2</a:t>
            </a:fld>
            <a:endParaRPr lang="vi-VN"/>
          </a:p>
        </p:txBody>
      </p:sp>
      <p:sp>
        <p:nvSpPr>
          <p:cNvPr id="8" name="Date Placeholder 3"/>
          <p:cNvSpPr>
            <a:spLocks noGrp="1"/>
          </p:cNvSpPr>
          <p:nvPr>
            <p:ph type="dt" sz="half" idx="10"/>
          </p:nvPr>
        </p:nvSpPr>
        <p:spPr>
          <a:xfrm>
            <a:off x="8961071" y="6296615"/>
            <a:ext cx="2743200" cy="365125"/>
          </a:xfrm>
        </p:spPr>
        <p:txBody>
          <a:bodyPr/>
          <a:lstStyle/>
          <a:p>
            <a:fld id="{FAFE3E18-AB26-472F-A647-A65388F5A513}" type="datetime1">
              <a:rPr lang="vi-VN" smtClean="0"/>
              <a:t>06/06/2017</a:t>
            </a:fld>
            <a:endParaRPr lang="vi-VN"/>
          </a:p>
        </p:txBody>
      </p:sp>
      <p:sp>
        <p:nvSpPr>
          <p:cNvPr id="9" name="Footer Placeholder 4"/>
          <p:cNvSpPr>
            <a:spLocks noGrp="1"/>
          </p:cNvSpPr>
          <p:nvPr>
            <p:ph type="ftr" sz="quarter" idx="11"/>
          </p:nvPr>
        </p:nvSpPr>
        <p:spPr>
          <a:xfrm>
            <a:off x="2933699" y="6296615"/>
            <a:ext cx="5667375" cy="365125"/>
          </a:xfrm>
        </p:spPr>
        <p:txBody>
          <a:bodyPr/>
          <a:lstStyle/>
          <a:p>
            <a:r>
              <a:rPr lang="en-US" smtClean="0"/>
              <a:t>Nguyễn Thị Hồng Ngọc</a:t>
            </a:r>
            <a:r>
              <a:rPr lang="vi-VN" smtClean="0"/>
              <a:t>_Nguyễn Thị Liên_</a:t>
            </a:r>
            <a:r>
              <a:rPr lang="en-US" smtClean="0"/>
              <a:t>Đào  Thu Ngọc Mai</a:t>
            </a:r>
            <a:endParaRPr lang="vi-VN"/>
          </a:p>
        </p:txBody>
      </p:sp>
    </p:spTree>
    <p:extLst>
      <p:ext uri="{BB962C8B-B14F-4D97-AF65-F5344CB8AC3E}">
        <p14:creationId xmlns:p14="http://schemas.microsoft.com/office/powerpoint/2010/main" val="1889695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AFE3E18-AB26-472F-A647-A65388F5A513}" type="datetime1">
              <a:rPr lang="vi-VN" smtClean="0"/>
              <a:t>06/06/2017</a:t>
            </a:fld>
            <a:endParaRPr lang="vi-VN"/>
          </a:p>
        </p:txBody>
      </p:sp>
      <p:sp>
        <p:nvSpPr>
          <p:cNvPr id="6" name="Slide Number Placeholder 5"/>
          <p:cNvSpPr>
            <a:spLocks noGrp="1"/>
          </p:cNvSpPr>
          <p:nvPr>
            <p:ph type="sldNum" sz="quarter" idx="12"/>
          </p:nvPr>
        </p:nvSpPr>
        <p:spPr/>
        <p:txBody>
          <a:bodyPr/>
          <a:lstStyle/>
          <a:p>
            <a:fld id="{2302D72D-5A75-479D-A57B-FB59768B574E}" type="slidenum">
              <a:rPr lang="vi-VN" smtClean="0"/>
              <a:t>20</a:t>
            </a:fld>
            <a:endParaRPr lang="vi-VN"/>
          </a:p>
        </p:txBody>
      </p:sp>
      <p:sp>
        <p:nvSpPr>
          <p:cNvPr id="7" name="Footer Placeholder 4"/>
          <p:cNvSpPr>
            <a:spLocks noGrp="1"/>
          </p:cNvSpPr>
          <p:nvPr>
            <p:ph type="ftr" sz="quarter" idx="11"/>
          </p:nvPr>
        </p:nvSpPr>
        <p:spPr>
          <a:xfrm>
            <a:off x="2933699" y="6296615"/>
            <a:ext cx="5667375" cy="365125"/>
          </a:xfrm>
        </p:spPr>
        <p:txBody>
          <a:bodyPr/>
          <a:lstStyle/>
          <a:p>
            <a:r>
              <a:rPr lang="en-US" smtClean="0"/>
              <a:t>Nguyễn Thị Hồng Ngọc</a:t>
            </a:r>
            <a:r>
              <a:rPr lang="vi-VN" smtClean="0"/>
              <a:t>_Nguyễn Thị Liên_</a:t>
            </a:r>
            <a:r>
              <a:rPr lang="en-US" smtClean="0"/>
              <a:t>Đào  Thu Ngọc Mai</a:t>
            </a:r>
            <a:endParaRPr lang="vi-VN"/>
          </a:p>
        </p:txBody>
      </p:sp>
    </p:spTree>
    <p:extLst>
      <p:ext uri="{BB962C8B-B14F-4D97-AF65-F5344CB8AC3E}">
        <p14:creationId xmlns:p14="http://schemas.microsoft.com/office/powerpoint/2010/main" val="3506568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785419" y="1282890"/>
            <a:ext cx="8770571" cy="3954398"/>
          </a:xfrm>
        </p:spPr>
        <p:txBody>
          <a:bodyPr/>
          <a:lstStyle/>
          <a:p>
            <a:pPr marL="0" indent="0">
              <a:buNone/>
            </a:pPr>
            <a:r>
              <a:rPr lang="en-US" sz="2800" b="1" dirty="0" err="1" smtClean="0"/>
              <a:t>Các</a:t>
            </a:r>
            <a:r>
              <a:rPr lang="en-US" sz="2800" b="1" dirty="0" smtClean="0"/>
              <a:t> </a:t>
            </a:r>
            <a:r>
              <a:rPr lang="en-US" sz="2800" b="1" dirty="0" err="1" smtClean="0"/>
              <a:t>thành</a:t>
            </a:r>
            <a:r>
              <a:rPr lang="en-US" sz="2800" b="1" dirty="0" smtClean="0"/>
              <a:t> </a:t>
            </a:r>
            <a:r>
              <a:rPr lang="en-US" sz="2800" b="1" dirty="0" err="1" smtClean="0"/>
              <a:t>viên</a:t>
            </a:r>
            <a:r>
              <a:rPr lang="en-US" sz="2800" b="1" dirty="0" smtClean="0"/>
              <a:t> &amp; </a:t>
            </a:r>
            <a:r>
              <a:rPr lang="en-US" sz="2800" b="1" dirty="0" err="1" smtClean="0"/>
              <a:t>phân</a:t>
            </a:r>
            <a:r>
              <a:rPr lang="en-US" sz="2800" b="1" dirty="0" smtClean="0"/>
              <a:t> chia </a:t>
            </a:r>
            <a:r>
              <a:rPr lang="en-US" sz="2800" b="1" dirty="0" err="1" smtClean="0"/>
              <a:t>công</a:t>
            </a:r>
            <a:r>
              <a:rPr lang="en-US" sz="2800" b="1" dirty="0" smtClean="0"/>
              <a:t> </a:t>
            </a:r>
            <a:r>
              <a:rPr lang="en-US" sz="2800" b="1" dirty="0" err="1" smtClean="0"/>
              <a:t>việc</a:t>
            </a:r>
            <a:r>
              <a:rPr lang="en-US" sz="2800" b="1" dirty="0" smtClean="0"/>
              <a:t>:</a:t>
            </a:r>
          </a:p>
          <a:p>
            <a:pPr marL="0" indent="0">
              <a:buNone/>
            </a:pPr>
            <a:endParaRPr lang="vi-VN" dirty="0"/>
          </a:p>
        </p:txBody>
      </p:sp>
      <p:graphicFrame>
        <p:nvGraphicFramePr>
          <p:cNvPr id="10" name="Table 9"/>
          <p:cNvGraphicFramePr>
            <a:graphicFrameLocks noGrp="1"/>
          </p:cNvGraphicFramePr>
          <p:nvPr>
            <p:extLst>
              <p:ext uri="{D42A27DB-BD31-4B8C-83A1-F6EECF244321}">
                <p14:modId xmlns:p14="http://schemas.microsoft.com/office/powerpoint/2010/main" val="3554336492"/>
              </p:ext>
            </p:extLst>
          </p:nvPr>
        </p:nvGraphicFramePr>
        <p:xfrm>
          <a:off x="2921342" y="2427335"/>
          <a:ext cx="8026743" cy="3210560"/>
        </p:xfrm>
        <a:graphic>
          <a:graphicData uri="http://schemas.openxmlformats.org/drawingml/2006/table">
            <a:tbl>
              <a:tblPr firstRow="1" bandRow="1">
                <a:tableStyleId>{5C22544A-7EE6-4342-B048-85BDC9FD1C3A}</a:tableStyleId>
              </a:tblPr>
              <a:tblGrid>
                <a:gridCol w="722149"/>
                <a:gridCol w="3038450"/>
                <a:gridCol w="4266144"/>
              </a:tblGrid>
              <a:tr h="370840">
                <a:tc>
                  <a:txBody>
                    <a:bodyPr/>
                    <a:lstStyle/>
                    <a:p>
                      <a:pPr algn="ctr"/>
                      <a:r>
                        <a:rPr lang="en-US" dirty="0" smtClean="0"/>
                        <a:t>STT</a:t>
                      </a:r>
                      <a:endParaRPr lang="vi-VN" dirty="0"/>
                    </a:p>
                  </a:txBody>
                  <a:tcPr/>
                </a:tc>
                <a:tc>
                  <a:txBody>
                    <a:bodyPr/>
                    <a:lstStyle/>
                    <a:p>
                      <a:pPr algn="ctr"/>
                      <a:r>
                        <a:rPr lang="en-US" smtClean="0"/>
                        <a:t>NỘI</a:t>
                      </a:r>
                      <a:r>
                        <a:rPr lang="en-US" baseline="0" smtClean="0"/>
                        <a:t> DUNG CÔNG VIỆC</a:t>
                      </a:r>
                      <a:endParaRPr lang="vi-VN" dirty="0"/>
                    </a:p>
                  </a:txBody>
                  <a:tcPr/>
                </a:tc>
                <a:tc>
                  <a:txBody>
                    <a:bodyPr/>
                    <a:lstStyle/>
                    <a:p>
                      <a:pPr algn="ctr"/>
                      <a:r>
                        <a:rPr lang="en-US" smtClean="0"/>
                        <a:t>NGƯỜI</a:t>
                      </a:r>
                      <a:r>
                        <a:rPr lang="en-US" baseline="0" smtClean="0"/>
                        <a:t> THỰC HIỆN</a:t>
                      </a:r>
                      <a:endParaRPr lang="vi-VN" dirty="0"/>
                    </a:p>
                  </a:txBody>
                  <a:tcPr/>
                </a:tc>
              </a:tr>
              <a:tr h="370840">
                <a:tc>
                  <a:txBody>
                    <a:bodyPr/>
                    <a:lstStyle/>
                    <a:p>
                      <a:pPr algn="ctr"/>
                      <a:r>
                        <a:rPr lang="en-US" dirty="0" smtClean="0"/>
                        <a:t>1</a:t>
                      </a:r>
                    </a:p>
                  </a:txBody>
                  <a:tcPr/>
                </a:tc>
                <a:tc>
                  <a:txBody>
                    <a:bodyPr/>
                    <a:lstStyle/>
                    <a:p>
                      <a:r>
                        <a:rPr lang="en-US" smtClean="0"/>
                        <a:t>Xây</a:t>
                      </a:r>
                      <a:r>
                        <a:rPr lang="en-US" baseline="0" smtClean="0"/>
                        <a:t> dựng chương trình</a:t>
                      </a:r>
                      <a:endParaRPr lang="vi-VN" dirty="0"/>
                    </a:p>
                  </a:txBody>
                  <a:tcPr/>
                </a:tc>
                <a:tc>
                  <a:txBody>
                    <a:bodyPr/>
                    <a:lstStyle/>
                    <a:p>
                      <a:r>
                        <a:rPr lang="en-US" smtClean="0"/>
                        <a:t>Nguyễn</a:t>
                      </a:r>
                      <a:r>
                        <a:rPr lang="en-US" baseline="0" smtClean="0"/>
                        <a:t> Thị Hồng Ngọc</a:t>
                      </a:r>
                    </a:p>
                    <a:p>
                      <a:r>
                        <a:rPr lang="en-US" baseline="0" smtClean="0"/>
                        <a:t>Nguyễn Thị Liên</a:t>
                      </a:r>
                    </a:p>
                    <a:p>
                      <a:r>
                        <a:rPr lang="en-US" baseline="0" smtClean="0"/>
                        <a:t>Đào Thu Ngọc Mai</a:t>
                      </a:r>
                      <a:endParaRPr lang="vi-VN" dirty="0"/>
                    </a:p>
                  </a:txBody>
                  <a:tcPr/>
                </a:tc>
              </a:tr>
              <a:tr h="370840">
                <a:tc>
                  <a:txBody>
                    <a:bodyPr/>
                    <a:lstStyle/>
                    <a:p>
                      <a:pPr algn="ctr"/>
                      <a:r>
                        <a:rPr lang="en-US" dirty="0" smtClean="0"/>
                        <a:t>2</a:t>
                      </a:r>
                      <a:endParaRPr lang="vi-VN" dirty="0"/>
                    </a:p>
                  </a:txBody>
                  <a:tcPr/>
                </a:tc>
                <a:tc>
                  <a:txBody>
                    <a:bodyPr/>
                    <a:lstStyle/>
                    <a:p>
                      <a:r>
                        <a:rPr lang="en-US" smtClean="0"/>
                        <a:t>Test</a:t>
                      </a:r>
                      <a:r>
                        <a:rPr lang="en-US" baseline="0" smtClean="0"/>
                        <a:t> chương trình</a:t>
                      </a:r>
                      <a:endParaRPr lang="vi-V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Nguyễn</a:t>
                      </a:r>
                      <a:r>
                        <a:rPr lang="en-US" baseline="0" smtClean="0"/>
                        <a:t> Thị Hồng Ngọc</a:t>
                      </a:r>
                    </a:p>
                  </a:txBody>
                  <a:tcPr/>
                </a:tc>
              </a:tr>
              <a:tr h="370840">
                <a:tc>
                  <a:txBody>
                    <a:bodyPr/>
                    <a:lstStyle/>
                    <a:p>
                      <a:pPr algn="ctr"/>
                      <a:r>
                        <a:rPr lang="en-US" dirty="0" smtClean="0"/>
                        <a:t>3</a:t>
                      </a:r>
                      <a:endParaRPr lang="vi-VN" dirty="0"/>
                    </a:p>
                  </a:txBody>
                  <a:tcPr/>
                </a:tc>
                <a:tc>
                  <a:txBody>
                    <a:bodyPr/>
                    <a:lstStyle/>
                    <a:p>
                      <a:r>
                        <a:rPr lang="en-US" smtClean="0"/>
                        <a:t>Viết</a:t>
                      </a:r>
                      <a:r>
                        <a:rPr lang="en-US" baseline="0" smtClean="0"/>
                        <a:t> báo cáo</a:t>
                      </a:r>
                      <a:endParaRPr lang="vi-VN" dirty="0"/>
                    </a:p>
                  </a:txBody>
                  <a:tcPr/>
                </a:tc>
                <a:tc>
                  <a:txBody>
                    <a:bodyPr/>
                    <a:lstStyle/>
                    <a:p>
                      <a:r>
                        <a:rPr lang="en-US" smtClean="0"/>
                        <a:t>Nguyễn</a:t>
                      </a:r>
                      <a:r>
                        <a:rPr lang="en-US" baseline="0" smtClean="0"/>
                        <a:t> Thị Hồng Ngọc</a:t>
                      </a:r>
                    </a:p>
                    <a:p>
                      <a:r>
                        <a:rPr lang="en-US" baseline="0" smtClean="0"/>
                        <a:t>Nguyễn Thị Liên</a:t>
                      </a:r>
                    </a:p>
                    <a:p>
                      <a:r>
                        <a:rPr lang="en-US" baseline="0" smtClean="0"/>
                        <a:t>Đào Thu Ngọc Mai</a:t>
                      </a:r>
                      <a:endParaRPr lang="vi-VN" smtClean="0"/>
                    </a:p>
                  </a:txBody>
                  <a:tcPr/>
                </a:tc>
              </a:tr>
              <a:tr h="370840">
                <a:tc>
                  <a:txBody>
                    <a:bodyPr/>
                    <a:lstStyle/>
                    <a:p>
                      <a:pPr algn="ctr"/>
                      <a:r>
                        <a:rPr lang="en-US" smtClean="0"/>
                        <a:t>4</a:t>
                      </a:r>
                      <a:endParaRPr lang="vi-VN" dirty="0"/>
                    </a:p>
                  </a:txBody>
                  <a:tcPr/>
                </a:tc>
                <a:tc>
                  <a:txBody>
                    <a:bodyPr/>
                    <a:lstStyle/>
                    <a:p>
                      <a:r>
                        <a:rPr lang="en-US" smtClean="0"/>
                        <a:t>Làm</a:t>
                      </a:r>
                      <a:r>
                        <a:rPr lang="en-US" baseline="0" smtClean="0"/>
                        <a:t> slide báo cáo</a:t>
                      </a:r>
                      <a:endParaRPr lang="vi-VN" dirty="0"/>
                    </a:p>
                  </a:txBody>
                  <a:tcPr/>
                </a:tc>
                <a:tc>
                  <a:txBody>
                    <a:bodyPr/>
                    <a:lstStyle/>
                    <a:p>
                      <a:r>
                        <a:rPr lang="en-US" baseline="0" smtClean="0"/>
                        <a:t>Nguyễn Thị Liên</a:t>
                      </a:r>
                    </a:p>
                    <a:p>
                      <a:r>
                        <a:rPr lang="en-US" baseline="0" smtClean="0"/>
                        <a:t>Đào Thu Ngọc Mai</a:t>
                      </a:r>
                      <a:endParaRPr lang="vi-VN" smtClean="0"/>
                    </a:p>
                  </a:txBody>
                  <a:tcPr/>
                </a:tc>
              </a:tr>
            </a:tbl>
          </a:graphicData>
        </a:graphic>
      </p:graphicFrame>
      <p:sp>
        <p:nvSpPr>
          <p:cNvPr id="5" name="Slide Number Placeholder 4"/>
          <p:cNvSpPr>
            <a:spLocks noGrp="1"/>
          </p:cNvSpPr>
          <p:nvPr>
            <p:ph type="sldNum" sz="quarter" idx="12"/>
          </p:nvPr>
        </p:nvSpPr>
        <p:spPr/>
        <p:txBody>
          <a:bodyPr/>
          <a:lstStyle/>
          <a:p>
            <a:fld id="{2302D72D-5A75-479D-A57B-FB59768B574E}" type="slidenum">
              <a:rPr lang="vi-VN" smtClean="0"/>
              <a:t>3</a:t>
            </a:fld>
            <a:endParaRPr lang="vi-VN"/>
          </a:p>
        </p:txBody>
      </p:sp>
      <p:sp>
        <p:nvSpPr>
          <p:cNvPr id="8" name="Date Placeholder 3"/>
          <p:cNvSpPr>
            <a:spLocks noGrp="1"/>
          </p:cNvSpPr>
          <p:nvPr>
            <p:ph type="dt" sz="half" idx="10"/>
          </p:nvPr>
        </p:nvSpPr>
        <p:spPr>
          <a:xfrm>
            <a:off x="8961071" y="6282967"/>
            <a:ext cx="2743200" cy="365125"/>
          </a:xfrm>
        </p:spPr>
        <p:txBody>
          <a:bodyPr/>
          <a:lstStyle/>
          <a:p>
            <a:fld id="{FAFE3E18-AB26-472F-A647-A65388F5A513}" type="datetime1">
              <a:rPr lang="vi-VN" smtClean="0"/>
              <a:t>06/06/2017</a:t>
            </a:fld>
            <a:endParaRPr lang="vi-VN"/>
          </a:p>
        </p:txBody>
      </p:sp>
      <p:sp>
        <p:nvSpPr>
          <p:cNvPr id="9" name="Footer Placeholder 4"/>
          <p:cNvSpPr>
            <a:spLocks noGrp="1"/>
          </p:cNvSpPr>
          <p:nvPr>
            <p:ph type="ftr" sz="quarter" idx="11"/>
          </p:nvPr>
        </p:nvSpPr>
        <p:spPr>
          <a:xfrm>
            <a:off x="2933699" y="6282967"/>
            <a:ext cx="5667375" cy="365125"/>
          </a:xfrm>
        </p:spPr>
        <p:txBody>
          <a:bodyPr/>
          <a:lstStyle/>
          <a:p>
            <a:r>
              <a:rPr lang="en-US" smtClean="0"/>
              <a:t>Nguyễn Thị Hồng Ngọc</a:t>
            </a:r>
            <a:r>
              <a:rPr lang="vi-VN" smtClean="0"/>
              <a:t>_Nguyễn Thị Liên_</a:t>
            </a:r>
            <a:r>
              <a:rPr lang="en-US" smtClean="0"/>
              <a:t>Đào  Thu Ngọc Mai</a:t>
            </a:r>
            <a:endParaRPr lang="vi-VN"/>
          </a:p>
        </p:txBody>
      </p:sp>
    </p:spTree>
    <p:extLst>
      <p:ext uri="{BB962C8B-B14F-4D97-AF65-F5344CB8AC3E}">
        <p14:creationId xmlns:p14="http://schemas.microsoft.com/office/powerpoint/2010/main" val="17964140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
            </a:r>
            <a:br>
              <a:rPr lang="en-US" dirty="0" smtClean="0">
                <a:latin typeface="+mn-lt"/>
              </a:rPr>
            </a:br>
            <a:r>
              <a:rPr lang="en-US" dirty="0" err="1" smtClean="0">
                <a:latin typeface="+mn-lt"/>
              </a:rPr>
              <a:t>Mục</a:t>
            </a:r>
            <a:r>
              <a:rPr lang="en-US" dirty="0" smtClean="0">
                <a:latin typeface="+mn-lt"/>
              </a:rPr>
              <a:t> </a:t>
            </a:r>
            <a:r>
              <a:rPr lang="en-US" dirty="0" err="1" smtClean="0">
                <a:latin typeface="+mn-lt"/>
              </a:rPr>
              <a:t>lục</a:t>
            </a:r>
            <a:endParaRPr lang="vi-VN" dirty="0">
              <a:latin typeface="+mn-lt"/>
            </a:endParaRPr>
          </a:p>
        </p:txBody>
      </p:sp>
      <p:sp>
        <p:nvSpPr>
          <p:cNvPr id="3" name="Content Placeholder 2"/>
          <p:cNvSpPr>
            <a:spLocks noGrp="1"/>
          </p:cNvSpPr>
          <p:nvPr>
            <p:ph idx="1"/>
          </p:nvPr>
        </p:nvSpPr>
        <p:spPr>
          <a:xfrm>
            <a:off x="2361064" y="2438400"/>
            <a:ext cx="9343208" cy="2516659"/>
          </a:xfrm>
        </p:spPr>
        <p:txBody>
          <a:bodyPr/>
          <a:lstStyle/>
          <a:p>
            <a:pPr marL="0" indent="0">
              <a:buNone/>
            </a:pPr>
            <a:r>
              <a:rPr lang="vi-VN" b="1" dirty="0">
                <a:latin typeface="Arial" pitchFamily="34" charset="0"/>
                <a:cs typeface="Arial" pitchFamily="34" charset="0"/>
              </a:rPr>
              <a:t>Chương 1</a:t>
            </a:r>
            <a:r>
              <a:rPr lang="vi-VN" b="1">
                <a:latin typeface="Arial" pitchFamily="34" charset="0"/>
                <a:cs typeface="Arial" pitchFamily="34" charset="0"/>
              </a:rPr>
              <a:t>: </a:t>
            </a:r>
            <a:r>
              <a:rPr lang="en-US" b="1" smtClean="0">
                <a:latin typeface="Arial" pitchFamily="34" charset="0"/>
                <a:cs typeface="Arial" pitchFamily="34" charset="0"/>
              </a:rPr>
              <a:t>Giới thiệu thư viện mở EmguCV</a:t>
            </a:r>
            <a:endParaRPr lang="vi-VN" b="1" dirty="0">
              <a:latin typeface="Arial" pitchFamily="34" charset="0"/>
              <a:cs typeface="Arial" pitchFamily="34" charset="0"/>
            </a:endParaRPr>
          </a:p>
          <a:p>
            <a:pPr marL="0" indent="0">
              <a:buNone/>
            </a:pPr>
            <a:r>
              <a:rPr lang="vi-VN" b="1" dirty="0">
                <a:latin typeface="Arial" pitchFamily="34" charset="0"/>
                <a:cs typeface="Arial" pitchFamily="34" charset="0"/>
              </a:rPr>
              <a:t>Chương 2</a:t>
            </a:r>
            <a:r>
              <a:rPr lang="vi-VN" b="1">
                <a:latin typeface="Arial" pitchFamily="34" charset="0"/>
                <a:cs typeface="Arial" pitchFamily="34" charset="0"/>
              </a:rPr>
              <a:t>: </a:t>
            </a:r>
            <a:r>
              <a:rPr lang="en-US" b="1" smtClean="0">
                <a:latin typeface="Arial" pitchFamily="34" charset="0"/>
                <a:cs typeface="Arial" pitchFamily="34" charset="0"/>
              </a:rPr>
              <a:t>Xây dựng chương trình phát khuôn mặt với EmguCV trên C#</a:t>
            </a:r>
            <a:endParaRPr lang="vi-VN" b="1" dirty="0">
              <a:latin typeface="Arial" pitchFamily="34" charset="0"/>
              <a:cs typeface="Arial" pitchFamily="34" charset="0"/>
            </a:endParaRPr>
          </a:p>
          <a:p>
            <a:pPr marL="0" indent="0">
              <a:buNone/>
            </a:pPr>
            <a:r>
              <a:rPr lang="vi-VN" b="1">
                <a:latin typeface="Arial" pitchFamily="34" charset="0"/>
                <a:cs typeface="Arial" pitchFamily="34" charset="0"/>
              </a:rPr>
              <a:t>Chương </a:t>
            </a:r>
            <a:r>
              <a:rPr lang="en-US" b="1">
                <a:latin typeface="Arial" pitchFamily="34" charset="0"/>
                <a:cs typeface="Arial" pitchFamily="34" charset="0"/>
              </a:rPr>
              <a:t>3</a:t>
            </a:r>
            <a:r>
              <a:rPr lang="vi-VN" b="1" smtClean="0">
                <a:latin typeface="Arial" pitchFamily="34" charset="0"/>
                <a:cs typeface="Arial" pitchFamily="34" charset="0"/>
              </a:rPr>
              <a:t>:</a:t>
            </a:r>
            <a:r>
              <a:rPr lang="en-US" b="1" smtClean="0">
                <a:latin typeface="Arial" pitchFamily="34" charset="0"/>
                <a:cs typeface="Arial" pitchFamily="34" charset="0"/>
              </a:rPr>
              <a:t> Demo chương trình</a:t>
            </a:r>
            <a:endParaRPr lang="vi-VN" b="1" dirty="0" smtClean="0">
              <a:latin typeface="Arial" pitchFamily="34" charset="0"/>
              <a:cs typeface="Arial" pitchFamily="34" charset="0"/>
            </a:endParaRPr>
          </a:p>
          <a:p>
            <a:pPr marL="0" indent="0">
              <a:buNone/>
            </a:pPr>
            <a:endParaRPr lang="vi-VN" b="1" dirty="0"/>
          </a:p>
          <a:p>
            <a:pPr marL="0" indent="0">
              <a:buNone/>
            </a:pPr>
            <a:endParaRPr lang="en-US" dirty="0" smtClean="0"/>
          </a:p>
        </p:txBody>
      </p:sp>
      <p:sp>
        <p:nvSpPr>
          <p:cNvPr id="6" name="Slide Number Placeholder 5"/>
          <p:cNvSpPr>
            <a:spLocks noGrp="1"/>
          </p:cNvSpPr>
          <p:nvPr>
            <p:ph type="sldNum" sz="quarter" idx="12"/>
          </p:nvPr>
        </p:nvSpPr>
        <p:spPr/>
        <p:txBody>
          <a:bodyPr/>
          <a:lstStyle/>
          <a:p>
            <a:fld id="{2302D72D-5A75-479D-A57B-FB59768B574E}" type="slidenum">
              <a:rPr lang="vi-VN" smtClean="0"/>
              <a:t>4</a:t>
            </a:fld>
            <a:endParaRPr lang="vi-VN"/>
          </a:p>
        </p:txBody>
      </p:sp>
      <p:sp>
        <p:nvSpPr>
          <p:cNvPr id="7" name="Date Placeholder 3"/>
          <p:cNvSpPr>
            <a:spLocks noGrp="1"/>
          </p:cNvSpPr>
          <p:nvPr>
            <p:ph type="dt" sz="half" idx="10"/>
          </p:nvPr>
        </p:nvSpPr>
        <p:spPr>
          <a:xfrm>
            <a:off x="8961071" y="6296615"/>
            <a:ext cx="2743200" cy="365125"/>
          </a:xfrm>
        </p:spPr>
        <p:txBody>
          <a:bodyPr/>
          <a:lstStyle/>
          <a:p>
            <a:fld id="{FAFE3E18-AB26-472F-A647-A65388F5A513}" type="datetime1">
              <a:rPr lang="vi-VN" smtClean="0"/>
              <a:t>06/06/2017</a:t>
            </a:fld>
            <a:endParaRPr lang="vi-VN"/>
          </a:p>
        </p:txBody>
      </p:sp>
      <p:sp>
        <p:nvSpPr>
          <p:cNvPr id="8" name="Footer Placeholder 4"/>
          <p:cNvSpPr>
            <a:spLocks noGrp="1"/>
          </p:cNvSpPr>
          <p:nvPr>
            <p:ph type="ftr" sz="quarter" idx="11"/>
          </p:nvPr>
        </p:nvSpPr>
        <p:spPr>
          <a:xfrm>
            <a:off x="2933699" y="6296615"/>
            <a:ext cx="5667375" cy="365125"/>
          </a:xfrm>
        </p:spPr>
        <p:txBody>
          <a:bodyPr/>
          <a:lstStyle/>
          <a:p>
            <a:r>
              <a:rPr lang="en-US" smtClean="0"/>
              <a:t>Nguyễn Thị Hồng Ngọc</a:t>
            </a:r>
            <a:r>
              <a:rPr lang="vi-VN" smtClean="0"/>
              <a:t>_Nguyễn Thị Liên_</a:t>
            </a:r>
            <a:r>
              <a:rPr lang="en-US" smtClean="0"/>
              <a:t>Đào  Thu Ngọc Mai</a:t>
            </a:r>
            <a:endParaRPr lang="vi-VN"/>
          </a:p>
        </p:txBody>
      </p:sp>
    </p:spTree>
    <p:extLst>
      <p:ext uri="{BB962C8B-B14F-4D97-AF65-F5344CB8AC3E}">
        <p14:creationId xmlns:p14="http://schemas.microsoft.com/office/powerpoint/2010/main" val="34733161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2720" y="1180607"/>
            <a:ext cx="8786115" cy="867134"/>
          </a:xfrm>
        </p:spPr>
        <p:txBody>
          <a:bodyPr>
            <a:normAutofit fontScale="90000"/>
          </a:bodyPr>
          <a:lstStyle/>
          <a:p>
            <a:r>
              <a:rPr lang="vi-VN" sz="2800" b="1" smtClean="0">
                <a:latin typeface="Arial (Body)"/>
                <a:cs typeface="Calibri" panose="020F0502020204030204" pitchFamily="34" charset="0"/>
              </a:rPr>
              <a:t>Chương 1:</a:t>
            </a:r>
            <a:r>
              <a:rPr lang="en-US" sz="2800" b="1" smtClean="0">
                <a:latin typeface="Arial (Body)"/>
                <a:cs typeface="Calibri" panose="020F0502020204030204" pitchFamily="34" charset="0"/>
              </a:rPr>
              <a:t> </a:t>
            </a:r>
            <a:r>
              <a:rPr lang="en-US" sz="2800" b="1" smtClean="0">
                <a:latin typeface="Arial (Body)"/>
                <a:cs typeface="Arial" pitchFamily="34" charset="0"/>
              </a:rPr>
              <a:t>Giới thiệu thư viện mở </a:t>
            </a:r>
            <a:r>
              <a:rPr lang="en-US" sz="2800" b="1" smtClean="0">
                <a:latin typeface="Arial (Body)"/>
                <a:cs typeface="Arial" pitchFamily="34" charset="0"/>
              </a:rPr>
              <a:t>EmguCV và ngôn ngữ lập trình C#</a:t>
            </a:r>
            <a:r>
              <a:rPr lang="vi-VN" sz="2800" b="1" smtClean="0">
                <a:latin typeface="Arial" pitchFamily="34" charset="0"/>
                <a:cs typeface="Arial" pitchFamily="34" charset="0"/>
              </a:rPr>
              <a:t/>
            </a:r>
            <a:br>
              <a:rPr lang="vi-VN" sz="2800" b="1" smtClean="0">
                <a:latin typeface="Arial" pitchFamily="34" charset="0"/>
                <a:cs typeface="Arial" pitchFamily="34" charset="0"/>
              </a:rPr>
            </a:br>
            <a:r>
              <a:rPr lang="vi-VN" sz="2800" b="1" smtClean="0">
                <a:latin typeface="Calibri" panose="020F0502020204030204" pitchFamily="34" charset="0"/>
                <a:cs typeface="Calibri" panose="020F0502020204030204" pitchFamily="34" charset="0"/>
              </a:rPr>
              <a:t> </a:t>
            </a:r>
            <a:endParaRPr lang="vi-VN" sz="2800" b="1" dirty="0">
              <a:latin typeface="Calibri" panose="020F0502020204030204" pitchFamily="34" charset="0"/>
              <a:cs typeface="Calibri" panose="020F0502020204030204" pitchFamily="34" charset="0"/>
            </a:endParaRPr>
          </a:p>
        </p:txBody>
      </p:sp>
      <p:graphicFrame>
        <p:nvGraphicFramePr>
          <p:cNvPr id="4" name="Diagram 3"/>
          <p:cNvGraphicFramePr/>
          <p:nvPr>
            <p:extLst>
              <p:ext uri="{D42A27DB-BD31-4B8C-83A1-F6EECF244321}">
                <p14:modId xmlns:p14="http://schemas.microsoft.com/office/powerpoint/2010/main" val="1768311355"/>
              </p:ext>
            </p:extLst>
          </p:nvPr>
        </p:nvGraphicFramePr>
        <p:xfrm>
          <a:off x="3871928" y="2197658"/>
          <a:ext cx="6637954" cy="4005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p:cNvSpPr>
            <a:spLocks noGrp="1"/>
          </p:cNvSpPr>
          <p:nvPr>
            <p:ph type="sldNum" sz="quarter" idx="12"/>
          </p:nvPr>
        </p:nvSpPr>
        <p:spPr/>
        <p:txBody>
          <a:bodyPr/>
          <a:lstStyle/>
          <a:p>
            <a:fld id="{2302D72D-5A75-479D-A57B-FB59768B574E}" type="slidenum">
              <a:rPr lang="vi-VN" smtClean="0"/>
              <a:t>5</a:t>
            </a:fld>
            <a:endParaRPr lang="vi-VN"/>
          </a:p>
        </p:txBody>
      </p:sp>
      <p:sp>
        <p:nvSpPr>
          <p:cNvPr id="7" name="Date Placeholder 3"/>
          <p:cNvSpPr>
            <a:spLocks noGrp="1"/>
          </p:cNvSpPr>
          <p:nvPr>
            <p:ph type="dt" sz="half" idx="10"/>
          </p:nvPr>
        </p:nvSpPr>
        <p:spPr>
          <a:xfrm>
            <a:off x="8961071" y="6296615"/>
            <a:ext cx="2743200" cy="365125"/>
          </a:xfrm>
        </p:spPr>
        <p:txBody>
          <a:bodyPr/>
          <a:lstStyle/>
          <a:p>
            <a:fld id="{FAFE3E18-AB26-472F-A647-A65388F5A513}" type="datetime1">
              <a:rPr lang="vi-VN" smtClean="0"/>
              <a:t>06/06/2017</a:t>
            </a:fld>
            <a:endParaRPr lang="vi-VN"/>
          </a:p>
        </p:txBody>
      </p:sp>
      <p:sp>
        <p:nvSpPr>
          <p:cNvPr id="8" name="Footer Placeholder 4"/>
          <p:cNvSpPr>
            <a:spLocks noGrp="1"/>
          </p:cNvSpPr>
          <p:nvPr>
            <p:ph type="ftr" sz="quarter" idx="11"/>
          </p:nvPr>
        </p:nvSpPr>
        <p:spPr>
          <a:xfrm>
            <a:off x="2933699" y="6296615"/>
            <a:ext cx="5667375" cy="365125"/>
          </a:xfrm>
        </p:spPr>
        <p:txBody>
          <a:bodyPr/>
          <a:lstStyle/>
          <a:p>
            <a:r>
              <a:rPr lang="en-US" smtClean="0"/>
              <a:t>Nguyễn Thị Hồng Ngọc</a:t>
            </a:r>
            <a:r>
              <a:rPr lang="vi-VN" smtClean="0"/>
              <a:t>_Nguyễn Thị Liên_</a:t>
            </a:r>
            <a:r>
              <a:rPr lang="en-US" smtClean="0"/>
              <a:t>Đào  Thu Ngọc Mai</a:t>
            </a:r>
            <a:endParaRPr lang="vi-VN"/>
          </a:p>
        </p:txBody>
      </p:sp>
    </p:spTree>
    <p:extLst>
      <p:ext uri="{BB962C8B-B14F-4D97-AF65-F5344CB8AC3E}">
        <p14:creationId xmlns:p14="http://schemas.microsoft.com/office/powerpoint/2010/main" val="42805421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65172" y="2653048"/>
            <a:ext cx="184731" cy="369332"/>
          </a:xfrm>
          <a:prstGeom prst="rect">
            <a:avLst/>
          </a:prstGeom>
          <a:noFill/>
        </p:spPr>
        <p:txBody>
          <a:bodyPr wrap="none" rtlCol="0">
            <a:spAutoFit/>
          </a:bodyPr>
          <a:lstStyle/>
          <a:p>
            <a:endParaRPr lang="vi-VN" dirty="0"/>
          </a:p>
        </p:txBody>
      </p:sp>
      <p:sp>
        <p:nvSpPr>
          <p:cNvPr id="7" name="Slide Number Placeholder 6"/>
          <p:cNvSpPr>
            <a:spLocks noGrp="1"/>
          </p:cNvSpPr>
          <p:nvPr>
            <p:ph type="sldNum" sz="quarter" idx="12"/>
          </p:nvPr>
        </p:nvSpPr>
        <p:spPr/>
        <p:txBody>
          <a:bodyPr/>
          <a:lstStyle/>
          <a:p>
            <a:fld id="{2302D72D-5A75-479D-A57B-FB59768B574E}" type="slidenum">
              <a:rPr lang="vi-VN" smtClean="0"/>
              <a:t>6</a:t>
            </a:fld>
            <a:endParaRPr lang="vi-VN"/>
          </a:p>
        </p:txBody>
      </p:sp>
      <p:sp>
        <p:nvSpPr>
          <p:cNvPr id="8" name="Content Placeholder 7"/>
          <p:cNvSpPr>
            <a:spLocks noGrp="1"/>
          </p:cNvSpPr>
          <p:nvPr>
            <p:ph idx="1"/>
          </p:nvPr>
        </p:nvSpPr>
        <p:spPr/>
        <p:txBody>
          <a:bodyPr/>
          <a:lstStyle/>
          <a:p>
            <a:r>
              <a:rPr lang="en-US">
                <a:latin typeface="Arial" pitchFamily="34" charset="0"/>
                <a:cs typeface="Arial" pitchFamily="34" charset="0"/>
              </a:rPr>
              <a:t>EmguCV là một cross flatform .NET, một thư viện xử lý hình ảnh mạnh dành riêng cho ngôn ngữ C#. </a:t>
            </a:r>
            <a:endParaRPr lang="en-US" smtClean="0">
              <a:latin typeface="Arial" pitchFamily="34" charset="0"/>
              <a:cs typeface="Arial" pitchFamily="34" charset="0"/>
            </a:endParaRPr>
          </a:p>
          <a:p>
            <a:r>
              <a:rPr lang="en-US" smtClean="0">
                <a:latin typeface="Arial" pitchFamily="34" charset="0"/>
                <a:cs typeface="Arial" pitchFamily="34" charset="0"/>
              </a:rPr>
              <a:t>Cho </a:t>
            </a:r>
            <a:r>
              <a:rPr lang="en-US">
                <a:latin typeface="Arial" pitchFamily="34" charset="0"/>
                <a:cs typeface="Arial" pitchFamily="34" charset="0"/>
              </a:rPr>
              <a:t>phép gọi được chức năng của OpenCV  </a:t>
            </a:r>
            <a:endParaRPr lang="en-US" smtClean="0">
              <a:latin typeface="Arial" pitchFamily="34" charset="0"/>
              <a:cs typeface="Arial" pitchFamily="34" charset="0"/>
            </a:endParaRPr>
          </a:p>
          <a:p>
            <a:r>
              <a:rPr lang="en-US" smtClean="0">
                <a:latin typeface="Arial" pitchFamily="34" charset="0"/>
                <a:cs typeface="Arial" pitchFamily="34" charset="0"/>
              </a:rPr>
              <a:t>Nó </a:t>
            </a:r>
            <a:r>
              <a:rPr lang="en-US">
                <a:latin typeface="Arial" pitchFamily="34" charset="0"/>
                <a:cs typeface="Arial" pitchFamily="34" charset="0"/>
              </a:rPr>
              <a:t>tương thích ngôn ngữ như: C#, VB, VC ++, </a:t>
            </a:r>
            <a:r>
              <a:rPr lang="en-US" smtClean="0">
                <a:latin typeface="Arial" pitchFamily="34" charset="0"/>
                <a:cs typeface="Arial" pitchFamily="34" charset="0"/>
              </a:rPr>
              <a:t>Python</a:t>
            </a:r>
            <a:r>
              <a:rPr lang="en-US">
                <a:latin typeface="Arial" pitchFamily="34" charset="0"/>
                <a:cs typeface="Arial" pitchFamily="34" charset="0"/>
              </a:rPr>
              <a:t>...  </a:t>
            </a:r>
          </a:p>
          <a:p>
            <a:r>
              <a:rPr lang="en-US" smtClean="0">
                <a:latin typeface="Arial" pitchFamily="34" charset="0"/>
                <a:cs typeface="Arial" pitchFamily="34" charset="0"/>
              </a:rPr>
              <a:t>Có </a:t>
            </a:r>
            <a:r>
              <a:rPr lang="en-US">
                <a:latin typeface="Arial" pitchFamily="34" charset="0"/>
                <a:cs typeface="Arial" pitchFamily="34" charset="0"/>
              </a:rPr>
              <a:t>thể được biên dịch bởi Visual </a:t>
            </a:r>
            <a:r>
              <a:rPr lang="en-US" smtClean="0">
                <a:latin typeface="Arial" pitchFamily="34" charset="0"/>
                <a:cs typeface="Arial" pitchFamily="34" charset="0"/>
              </a:rPr>
              <a:t>Studio và </a:t>
            </a:r>
            <a:r>
              <a:rPr lang="en-US">
                <a:latin typeface="Arial" pitchFamily="34" charset="0"/>
                <a:cs typeface="Arial" pitchFamily="34" charset="0"/>
              </a:rPr>
              <a:t>Unity để chạy trên Windows, Linux, Mac OS X, iOS, Android và Windows Phone.</a:t>
            </a:r>
          </a:p>
          <a:p>
            <a:endParaRPr lang="en-US"/>
          </a:p>
        </p:txBody>
      </p:sp>
      <p:sp>
        <p:nvSpPr>
          <p:cNvPr id="10" name="Title 1"/>
          <p:cNvSpPr>
            <a:spLocks noGrp="1"/>
          </p:cNvSpPr>
          <p:nvPr>
            <p:ph type="title"/>
          </p:nvPr>
        </p:nvSpPr>
        <p:spPr>
          <a:xfrm>
            <a:off x="2882720" y="1180607"/>
            <a:ext cx="8786115" cy="867134"/>
          </a:xfrm>
        </p:spPr>
        <p:txBody>
          <a:bodyPr>
            <a:normAutofit fontScale="90000"/>
          </a:bodyPr>
          <a:lstStyle/>
          <a:p>
            <a:r>
              <a:rPr lang="vi-VN" sz="2800" b="1">
                <a:latin typeface="Arial" pitchFamily="34" charset="0"/>
                <a:cs typeface="Arial" pitchFamily="34" charset="0"/>
              </a:rPr>
              <a:t/>
            </a:r>
            <a:br>
              <a:rPr lang="vi-VN" sz="2800" b="1">
                <a:latin typeface="Arial" pitchFamily="34" charset="0"/>
                <a:cs typeface="Arial" pitchFamily="34" charset="0"/>
              </a:rPr>
            </a:br>
            <a:r>
              <a:rPr lang="vi-VN" sz="2800" b="1" smtClean="0">
                <a:latin typeface="Calibri" panose="020F0502020204030204" pitchFamily="34" charset="0"/>
                <a:cs typeface="Calibri" panose="020F0502020204030204" pitchFamily="34" charset="0"/>
              </a:rPr>
              <a:t> </a:t>
            </a:r>
            <a:endParaRPr lang="vi-VN" sz="2800" b="1" dirty="0">
              <a:latin typeface="Calibri" panose="020F0502020204030204" pitchFamily="34" charset="0"/>
              <a:cs typeface="Calibri" panose="020F0502020204030204" pitchFamily="34" charset="0"/>
            </a:endParaRPr>
          </a:p>
        </p:txBody>
      </p:sp>
      <p:sp>
        <p:nvSpPr>
          <p:cNvPr id="11" name="Title 1"/>
          <p:cNvSpPr txBox="1">
            <a:spLocks/>
          </p:cNvSpPr>
          <p:nvPr/>
        </p:nvSpPr>
        <p:spPr>
          <a:xfrm>
            <a:off x="3035120" y="1333007"/>
            <a:ext cx="8786115" cy="867134"/>
          </a:xfrm>
          <a:prstGeom prst="rect">
            <a:avLst/>
          </a:prstGeom>
        </p:spPr>
        <p:txBody>
          <a:bodyPr vert="horz" lIns="91440" tIns="45720" rIns="91440" bIns="45720" rtlCol="0" anchor="t">
            <a:normAutofit fontScale="97500"/>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pPr lvl="0"/>
            <a:r>
              <a:rPr lang="en-US" sz="3200">
                <a:latin typeface="Arial" pitchFamily="34" charset="0"/>
                <a:cs typeface="Arial" pitchFamily="34" charset="0"/>
              </a:rPr>
              <a:t>EmguCV là </a:t>
            </a:r>
            <a:r>
              <a:rPr lang="en-US" sz="3200" smtClean="0">
                <a:latin typeface="Arial" pitchFamily="34" charset="0"/>
                <a:cs typeface="Arial" pitchFamily="34" charset="0"/>
              </a:rPr>
              <a:t>gì?</a:t>
            </a:r>
            <a:endParaRPr lang="en-US" sz="3200">
              <a:latin typeface="Arial" pitchFamily="34" charset="0"/>
              <a:cs typeface="Arial" pitchFamily="34" charset="0"/>
            </a:endParaRPr>
          </a:p>
        </p:txBody>
      </p:sp>
      <p:sp>
        <p:nvSpPr>
          <p:cNvPr id="12" name="Date Placeholder 3"/>
          <p:cNvSpPr>
            <a:spLocks noGrp="1"/>
          </p:cNvSpPr>
          <p:nvPr>
            <p:ph type="dt" sz="half" idx="10"/>
          </p:nvPr>
        </p:nvSpPr>
        <p:spPr>
          <a:xfrm>
            <a:off x="8961071" y="6296615"/>
            <a:ext cx="2743200" cy="365125"/>
          </a:xfrm>
        </p:spPr>
        <p:txBody>
          <a:bodyPr/>
          <a:lstStyle/>
          <a:p>
            <a:fld id="{FAFE3E18-AB26-472F-A647-A65388F5A513}" type="datetime1">
              <a:rPr lang="vi-VN" smtClean="0"/>
              <a:t>06/06/2017</a:t>
            </a:fld>
            <a:endParaRPr lang="vi-VN"/>
          </a:p>
        </p:txBody>
      </p:sp>
      <p:sp>
        <p:nvSpPr>
          <p:cNvPr id="13" name="Footer Placeholder 4"/>
          <p:cNvSpPr>
            <a:spLocks noGrp="1"/>
          </p:cNvSpPr>
          <p:nvPr>
            <p:ph type="ftr" sz="quarter" idx="11"/>
          </p:nvPr>
        </p:nvSpPr>
        <p:spPr>
          <a:xfrm>
            <a:off x="2933699" y="6296615"/>
            <a:ext cx="5667375" cy="365125"/>
          </a:xfrm>
        </p:spPr>
        <p:txBody>
          <a:bodyPr/>
          <a:lstStyle/>
          <a:p>
            <a:r>
              <a:rPr lang="en-US" smtClean="0"/>
              <a:t>Nguyễn Thị Hồng Ngọc</a:t>
            </a:r>
            <a:r>
              <a:rPr lang="vi-VN" smtClean="0"/>
              <a:t>_Nguyễn Thị Liên_</a:t>
            </a:r>
            <a:r>
              <a:rPr lang="en-US" smtClean="0"/>
              <a:t>Đào  Thu Ngọc Mai</a:t>
            </a:r>
            <a:endParaRPr lang="vi-VN"/>
          </a:p>
        </p:txBody>
      </p:sp>
    </p:spTree>
    <p:extLst>
      <p:ext uri="{BB962C8B-B14F-4D97-AF65-F5344CB8AC3E}">
        <p14:creationId xmlns:p14="http://schemas.microsoft.com/office/powerpoint/2010/main" val="8618778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EmguCV có thể được sử dụng từ nhiều ngôn ngữ khác nhau, bao gồm C#, VB.NET, C ++ và Iron Python.</a:t>
            </a:r>
          </a:p>
          <a:p>
            <a:pPr lvl="0"/>
            <a:r>
              <a:rPr lang="en-US"/>
              <a:t>Nhận dạng ảnh: nhận dạng khuôn mặt, các vật thể …</a:t>
            </a:r>
          </a:p>
          <a:p>
            <a:pPr lvl="0"/>
            <a:r>
              <a:rPr lang="en-US"/>
              <a:t>Xử lý ảnh: khử nhiễu, điều chỉnh độ sáng …</a:t>
            </a:r>
          </a:p>
          <a:p>
            <a:pPr lvl="0"/>
            <a:r>
              <a:rPr lang="en-US"/>
              <a:t>Nhận dạng cử chỉ.</a:t>
            </a:r>
          </a:p>
          <a:p>
            <a:pPr lvl="0"/>
            <a:r>
              <a:rPr lang="en-US"/>
              <a:t>Hỗ trợ tài liệu XML</a:t>
            </a:r>
          </a:p>
          <a:p>
            <a:pPr lvl="0"/>
            <a:r>
              <a:rPr lang="en-US"/>
              <a:t>Có thể sử dụng hình ảnh lớp hoặc trực tiếp gọi chức năng từ OpenCV</a:t>
            </a:r>
          </a:p>
          <a:p>
            <a:pPr marL="0" indent="0">
              <a:buNone/>
            </a:pPr>
            <a:endParaRPr lang="en-US" dirty="0" smtClean="0"/>
          </a:p>
        </p:txBody>
      </p:sp>
      <p:sp>
        <p:nvSpPr>
          <p:cNvPr id="4" name="Title 1"/>
          <p:cNvSpPr>
            <a:spLocks noGrp="1"/>
          </p:cNvSpPr>
          <p:nvPr>
            <p:ph type="title"/>
          </p:nvPr>
        </p:nvSpPr>
        <p:spPr>
          <a:xfrm>
            <a:off x="2933699" y="819998"/>
            <a:ext cx="8927743" cy="1356532"/>
          </a:xfrm>
        </p:spPr>
        <p:txBody>
          <a:bodyPr>
            <a:normAutofit/>
          </a:bodyPr>
          <a:lstStyle/>
          <a:p>
            <a:pPr lvl="0"/>
            <a:r>
              <a:rPr lang="vi-VN" sz="2400" b="1">
                <a:latin typeface="Calibri" panose="020F0502020204030204" pitchFamily="34" charset="0"/>
                <a:cs typeface="Calibri" panose="020F0502020204030204" pitchFamily="34" charset="0"/>
              </a:rPr>
              <a:t/>
            </a:r>
            <a:br>
              <a:rPr lang="vi-VN" sz="2400" b="1">
                <a:latin typeface="Calibri" panose="020F0502020204030204" pitchFamily="34" charset="0"/>
                <a:cs typeface="Calibri" panose="020F0502020204030204" pitchFamily="34" charset="0"/>
              </a:rPr>
            </a:br>
            <a:r>
              <a:rPr lang="en-US" sz="3200">
                <a:latin typeface="Arial" pitchFamily="34" charset="0"/>
                <a:cs typeface="Arial" pitchFamily="34" charset="0"/>
              </a:rPr>
              <a:t>Lợi thế của EmguCV</a:t>
            </a:r>
            <a:endParaRPr lang="en-US" sz="3200" dirty="0">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2302D72D-5A75-479D-A57B-FB59768B574E}" type="slidenum">
              <a:rPr lang="vi-VN" smtClean="0"/>
              <a:t>7</a:t>
            </a:fld>
            <a:endParaRPr lang="vi-VN"/>
          </a:p>
        </p:txBody>
      </p:sp>
      <p:sp>
        <p:nvSpPr>
          <p:cNvPr id="7" name="Date Placeholder 3"/>
          <p:cNvSpPr>
            <a:spLocks noGrp="1"/>
          </p:cNvSpPr>
          <p:nvPr>
            <p:ph type="dt" sz="half" idx="10"/>
          </p:nvPr>
        </p:nvSpPr>
        <p:spPr>
          <a:xfrm>
            <a:off x="8961071" y="6242023"/>
            <a:ext cx="2743200" cy="365125"/>
          </a:xfrm>
        </p:spPr>
        <p:txBody>
          <a:bodyPr/>
          <a:lstStyle/>
          <a:p>
            <a:fld id="{FAFE3E18-AB26-472F-A647-A65388F5A513}" type="datetime1">
              <a:rPr lang="vi-VN" smtClean="0"/>
              <a:t>06/06/2017</a:t>
            </a:fld>
            <a:endParaRPr lang="vi-VN"/>
          </a:p>
        </p:txBody>
      </p:sp>
      <p:sp>
        <p:nvSpPr>
          <p:cNvPr id="8" name="Footer Placeholder 4"/>
          <p:cNvSpPr>
            <a:spLocks noGrp="1"/>
          </p:cNvSpPr>
          <p:nvPr>
            <p:ph type="ftr" sz="quarter" idx="11"/>
          </p:nvPr>
        </p:nvSpPr>
        <p:spPr>
          <a:xfrm>
            <a:off x="2933699" y="6242023"/>
            <a:ext cx="5667375" cy="365125"/>
          </a:xfrm>
        </p:spPr>
        <p:txBody>
          <a:bodyPr/>
          <a:lstStyle/>
          <a:p>
            <a:r>
              <a:rPr lang="en-US" smtClean="0"/>
              <a:t>Nguyễn Thị Hồng Ngọc</a:t>
            </a:r>
            <a:r>
              <a:rPr lang="vi-VN" smtClean="0"/>
              <a:t>_Nguyễn Thị Liên_</a:t>
            </a:r>
            <a:r>
              <a:rPr lang="en-US" smtClean="0"/>
              <a:t>Đào  Thu Ngọc Mai</a:t>
            </a:r>
            <a:endParaRPr lang="vi-VN"/>
          </a:p>
        </p:txBody>
      </p:sp>
    </p:spTree>
    <p:extLst>
      <p:ext uri="{BB962C8B-B14F-4D97-AF65-F5344CB8AC3E}">
        <p14:creationId xmlns:p14="http://schemas.microsoft.com/office/powerpoint/2010/main" val="2123091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a:t>Emgu.CV là một gói bao bên ngoài (wrapper) thư viện xử lí ảnh OpenCV của Intel, cho phép lập trình viên có thể gọi các hàm của OpenCV từ trong các ngôn ngữ .NET C#, VB, VC++, IronPython… Gói này có thể được biên dịch trong Mono và chạy trên Linux / Mac OS </a:t>
            </a:r>
            <a:r>
              <a:rPr lang="en-US" smtClean="0"/>
              <a:t>X</a:t>
            </a:r>
            <a:r>
              <a:rPr lang="en-US"/>
              <a:t> </a:t>
            </a:r>
            <a:r>
              <a:rPr lang="en-US" smtClean="0"/>
              <a:t>:</a:t>
            </a:r>
          </a:p>
          <a:p>
            <a:r>
              <a:rPr lang="en-US" smtClean="0"/>
              <a:t> Emgu.CV;</a:t>
            </a:r>
          </a:p>
          <a:p>
            <a:r>
              <a:rPr lang="en-US"/>
              <a:t> Emgu.CV.UI</a:t>
            </a:r>
            <a:r>
              <a:rPr lang="en-US" smtClean="0"/>
              <a:t>;</a:t>
            </a:r>
            <a:endParaRPr lang="en-US"/>
          </a:p>
          <a:p>
            <a:r>
              <a:rPr lang="en-US" smtClean="0"/>
              <a:t> </a:t>
            </a:r>
            <a:r>
              <a:rPr lang="en-US"/>
              <a:t>Emgu.CV.Structure;</a:t>
            </a:r>
          </a:p>
          <a:p>
            <a:r>
              <a:rPr lang="en-US" smtClean="0"/>
              <a:t> </a:t>
            </a:r>
            <a:r>
              <a:rPr lang="en-US"/>
              <a:t>Emgu.CV.CvEnum;</a:t>
            </a:r>
            <a:endParaRPr lang="en-US" dirty="0"/>
          </a:p>
          <a:p>
            <a:pPr marL="0" indent="0">
              <a:buNone/>
            </a:pPr>
            <a:endParaRPr lang="en-US"/>
          </a:p>
        </p:txBody>
      </p:sp>
      <p:sp>
        <p:nvSpPr>
          <p:cNvPr id="2" name="Date Placeholder 1"/>
          <p:cNvSpPr>
            <a:spLocks noGrp="1"/>
          </p:cNvSpPr>
          <p:nvPr>
            <p:ph type="dt" sz="half" idx="10"/>
          </p:nvPr>
        </p:nvSpPr>
        <p:spPr/>
        <p:txBody>
          <a:bodyPr/>
          <a:lstStyle/>
          <a:p>
            <a:fld id="{4A7118AF-5ADE-49E1-8435-B2D70036114E}" type="datetime1">
              <a:rPr lang="vi-VN" smtClean="0"/>
              <a:t>06/06/2017</a:t>
            </a:fld>
            <a:endParaRPr lang="vi-VN"/>
          </a:p>
        </p:txBody>
      </p:sp>
      <p:sp>
        <p:nvSpPr>
          <p:cNvPr id="4" name="Footer Placeholder 3"/>
          <p:cNvSpPr>
            <a:spLocks noGrp="1"/>
          </p:cNvSpPr>
          <p:nvPr>
            <p:ph type="ftr" sz="quarter" idx="11"/>
          </p:nvPr>
        </p:nvSpPr>
        <p:spPr/>
        <p:txBody>
          <a:bodyPr/>
          <a:lstStyle/>
          <a:p>
            <a:r>
              <a:rPr lang="en-US" smtClean="0"/>
              <a:t>Nguyễn Thị Hồng Ngọc – Đào Thu Ngọc Mai – Nguyễn Thị Liên</a:t>
            </a:r>
          </a:p>
        </p:txBody>
      </p:sp>
      <p:sp>
        <p:nvSpPr>
          <p:cNvPr id="5" name="Slide Number Placeholder 4"/>
          <p:cNvSpPr>
            <a:spLocks noGrp="1"/>
          </p:cNvSpPr>
          <p:nvPr>
            <p:ph type="sldNum" sz="quarter" idx="12"/>
          </p:nvPr>
        </p:nvSpPr>
        <p:spPr/>
        <p:txBody>
          <a:bodyPr/>
          <a:lstStyle/>
          <a:p>
            <a:fld id="{2302D72D-5A75-479D-A57B-FB59768B574E}" type="slidenum">
              <a:rPr lang="vi-VN" smtClean="0"/>
              <a:t>8</a:t>
            </a:fld>
            <a:endParaRPr lang="vi-VN"/>
          </a:p>
        </p:txBody>
      </p:sp>
      <p:sp>
        <p:nvSpPr>
          <p:cNvPr id="9" name="Title 1"/>
          <p:cNvSpPr>
            <a:spLocks noGrp="1"/>
          </p:cNvSpPr>
          <p:nvPr>
            <p:ph type="title"/>
          </p:nvPr>
        </p:nvSpPr>
        <p:spPr>
          <a:xfrm>
            <a:off x="2933699" y="819998"/>
            <a:ext cx="8927743" cy="1356532"/>
          </a:xfrm>
        </p:spPr>
        <p:txBody>
          <a:bodyPr>
            <a:normAutofit fontScale="90000"/>
          </a:bodyPr>
          <a:lstStyle/>
          <a:p>
            <a:r>
              <a:rPr lang="vi-VN" sz="2400" b="1">
                <a:latin typeface="Calibri" panose="020F0502020204030204" pitchFamily="34" charset="0"/>
                <a:cs typeface="Calibri" panose="020F0502020204030204" pitchFamily="34" charset="0"/>
              </a:rPr>
              <a:t/>
            </a:r>
            <a:br>
              <a:rPr lang="vi-VN" sz="2400" b="1">
                <a:latin typeface="Calibri" panose="020F0502020204030204" pitchFamily="34" charset="0"/>
                <a:cs typeface="Calibri" panose="020F0502020204030204" pitchFamily="34" charset="0"/>
              </a:rPr>
            </a:br>
            <a:r>
              <a:rPr lang="en-US" sz="3600">
                <a:latin typeface="Arial" pitchFamily="34" charset="0"/>
                <a:cs typeface="Arial" pitchFamily="34" charset="0"/>
              </a:rPr>
              <a:t>Một số hàm thư viện quan trọng</a:t>
            </a:r>
            <a:br>
              <a:rPr lang="en-US" sz="3600">
                <a:latin typeface="Arial" pitchFamily="34" charset="0"/>
                <a:cs typeface="Arial" pitchFamily="34" charset="0"/>
              </a:rPr>
            </a:br>
            <a:endParaRPr lang="en-US" sz="3600" dirty="0">
              <a:latin typeface="Arial" pitchFamily="34" charset="0"/>
              <a:cs typeface="Arial" pitchFamily="34" charset="0"/>
            </a:endParaRPr>
          </a:p>
        </p:txBody>
      </p:sp>
    </p:spTree>
    <p:extLst>
      <p:ext uri="{BB962C8B-B14F-4D97-AF65-F5344CB8AC3E}">
        <p14:creationId xmlns:p14="http://schemas.microsoft.com/office/powerpoint/2010/main" val="2950589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9934" y="2438400"/>
            <a:ext cx="10694337" cy="3651504"/>
          </a:xfrm>
        </p:spPr>
        <p:txBody>
          <a:bodyPr>
            <a:normAutofit/>
          </a:bodyPr>
          <a:lstStyle/>
          <a:p>
            <a:pPr>
              <a:buFontTx/>
              <a:buChar char="-"/>
            </a:pPr>
            <a:r>
              <a:rPr lang="en-US" smtClean="0"/>
              <a:t>C# là ngôn ngữ lập trình hướng đối tượng được phát triển bởi Microsoft</a:t>
            </a:r>
          </a:p>
          <a:p>
            <a:pPr>
              <a:buFontTx/>
              <a:buChar char="-"/>
            </a:pPr>
            <a:r>
              <a:rPr lang="en-US" smtClean="0"/>
              <a:t>Ngôn ngữ C# khá đơn giản, chỉ khoảng hơn 80 từ khóa và hơn mười mấy kiểu dữ liệu được dựng sẵn. Tuy nhiên, ngôn ngữ C# có ý nghĩa to lớn khi nó thực thi những khái niệm lập trình hiện đại. C# bao gồm tất cả những hỗ trợ cho cấu trúc, thành phần component, lập trình hướng đối tượng. Những tính chất đó hiện diện trong một ngôn ngữ lập trình hiện đại.</a:t>
            </a:r>
          </a:p>
          <a:p>
            <a:pPr marL="0" indent="0">
              <a:buNone/>
            </a:pPr>
            <a:endParaRPr lang="en-US"/>
          </a:p>
        </p:txBody>
      </p:sp>
      <p:sp>
        <p:nvSpPr>
          <p:cNvPr id="2" name="Date Placeholder 1"/>
          <p:cNvSpPr>
            <a:spLocks noGrp="1"/>
          </p:cNvSpPr>
          <p:nvPr>
            <p:ph type="dt" sz="half" idx="10"/>
          </p:nvPr>
        </p:nvSpPr>
        <p:spPr/>
        <p:txBody>
          <a:bodyPr/>
          <a:lstStyle/>
          <a:p>
            <a:fld id="{4A7118AF-5ADE-49E1-8435-B2D70036114E}" type="datetime1">
              <a:rPr lang="vi-VN" smtClean="0"/>
              <a:t>06/06/2017</a:t>
            </a:fld>
            <a:endParaRPr lang="vi-VN"/>
          </a:p>
        </p:txBody>
      </p:sp>
      <p:sp>
        <p:nvSpPr>
          <p:cNvPr id="4" name="Footer Placeholder 3"/>
          <p:cNvSpPr>
            <a:spLocks noGrp="1"/>
          </p:cNvSpPr>
          <p:nvPr>
            <p:ph type="ftr" sz="quarter" idx="11"/>
          </p:nvPr>
        </p:nvSpPr>
        <p:spPr/>
        <p:txBody>
          <a:bodyPr/>
          <a:lstStyle/>
          <a:p>
            <a:r>
              <a:rPr lang="en-US" smtClean="0"/>
              <a:t>Nguyễn Thị Hồng Ngọc – Đào Thu Ngọc Mai – Nguyễn Thị Liên</a:t>
            </a:r>
          </a:p>
        </p:txBody>
      </p:sp>
      <p:sp>
        <p:nvSpPr>
          <p:cNvPr id="5" name="Slide Number Placeholder 4"/>
          <p:cNvSpPr>
            <a:spLocks noGrp="1"/>
          </p:cNvSpPr>
          <p:nvPr>
            <p:ph type="sldNum" sz="quarter" idx="12"/>
          </p:nvPr>
        </p:nvSpPr>
        <p:spPr/>
        <p:txBody>
          <a:bodyPr/>
          <a:lstStyle/>
          <a:p>
            <a:fld id="{2302D72D-5A75-479D-A57B-FB59768B574E}" type="slidenum">
              <a:rPr lang="vi-VN" smtClean="0"/>
              <a:t>9</a:t>
            </a:fld>
            <a:endParaRPr lang="vi-VN"/>
          </a:p>
        </p:txBody>
      </p:sp>
      <p:sp>
        <p:nvSpPr>
          <p:cNvPr id="9" name="Title 1"/>
          <p:cNvSpPr>
            <a:spLocks noGrp="1"/>
          </p:cNvSpPr>
          <p:nvPr>
            <p:ph type="title"/>
          </p:nvPr>
        </p:nvSpPr>
        <p:spPr>
          <a:xfrm>
            <a:off x="2933699" y="819998"/>
            <a:ext cx="8927743" cy="1356532"/>
          </a:xfrm>
        </p:spPr>
        <p:txBody>
          <a:bodyPr>
            <a:normAutofit fontScale="90000"/>
          </a:bodyPr>
          <a:lstStyle/>
          <a:p>
            <a:r>
              <a:rPr lang="vi-VN" sz="2400" b="1">
                <a:latin typeface="Calibri" panose="020F0502020204030204" pitchFamily="34" charset="0"/>
                <a:cs typeface="Calibri" panose="020F0502020204030204" pitchFamily="34" charset="0"/>
              </a:rPr>
              <a:t/>
            </a:r>
            <a:br>
              <a:rPr lang="vi-VN" sz="2400" b="1">
                <a:latin typeface="Calibri" panose="020F0502020204030204" pitchFamily="34" charset="0"/>
                <a:cs typeface="Calibri" panose="020F0502020204030204" pitchFamily="34" charset="0"/>
              </a:rPr>
            </a:br>
            <a:r>
              <a:rPr lang="en-US" sz="3600" smtClean="0">
                <a:latin typeface="Arial" pitchFamily="34" charset="0"/>
                <a:cs typeface="Arial" pitchFamily="34" charset="0"/>
              </a:rPr>
              <a:t>Ngôn ngữ lập trình C#</a:t>
            </a:r>
            <a:r>
              <a:rPr lang="en-US" sz="3600">
                <a:latin typeface="Arial" pitchFamily="34" charset="0"/>
                <a:cs typeface="Arial" pitchFamily="34" charset="0"/>
              </a:rPr>
              <a:t/>
            </a:r>
            <a:br>
              <a:rPr lang="en-US" sz="3600">
                <a:latin typeface="Arial" pitchFamily="34" charset="0"/>
                <a:cs typeface="Arial" pitchFamily="34" charset="0"/>
              </a:rPr>
            </a:br>
            <a:endParaRPr lang="en-US" sz="3600" dirty="0">
              <a:latin typeface="Arial" pitchFamily="34" charset="0"/>
              <a:cs typeface="Arial" pitchFamily="34" charset="0"/>
            </a:endParaRPr>
          </a:p>
        </p:txBody>
      </p:sp>
    </p:spTree>
    <p:extLst>
      <p:ext uri="{BB962C8B-B14F-4D97-AF65-F5344CB8AC3E}">
        <p14:creationId xmlns:p14="http://schemas.microsoft.com/office/powerpoint/2010/main" val="424847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TM10001104[[fn=Feathered]]</Template>
  <TotalTime>817</TotalTime>
  <Words>1275</Words>
  <Application>Microsoft Office PowerPoint</Application>
  <PresentationFormat>Custom</PresentationFormat>
  <Paragraphs>171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Feathered</vt:lpstr>
      <vt:lpstr>BÁO CÁO CUỐI KỲ MÔN HỌC: LẬP TRÌNH C/C++ </vt:lpstr>
      <vt:lpstr>PowerPoint Presentation</vt:lpstr>
      <vt:lpstr>PowerPoint Presentation</vt:lpstr>
      <vt:lpstr> Mục lục</vt:lpstr>
      <vt:lpstr>Chương 1: Giới thiệu thư viện mở EmguCV và ngôn ngữ lập trình C#  </vt:lpstr>
      <vt:lpstr>  </vt:lpstr>
      <vt:lpstr> Lợi thế của EmguCV</vt:lpstr>
      <vt:lpstr> Một số hàm thư viện quan trọng </vt:lpstr>
      <vt:lpstr> Ngôn ngữ lập trình C# </vt:lpstr>
      <vt:lpstr> Ngôn ngữ lập trình C# </vt:lpstr>
      <vt:lpstr> Ngôn ngữ lập trình C# </vt:lpstr>
      <vt:lpstr> Chương 2: Xây dựng chương trình phát khuôn mặt với EmguCV trên C#  </vt:lpstr>
      <vt:lpstr> </vt:lpstr>
      <vt:lpstr> </vt:lpstr>
      <vt:lpstr>PowerPoint Presentation</vt:lpstr>
      <vt:lpstr>PowerPoint Presentation</vt:lpstr>
      <vt:lpstr>PowerPoint Presentation</vt:lpstr>
      <vt:lpstr> Chương 3: Demo chương trình  </vt:lpstr>
      <vt:lpstr> Chương 3: Demo chương trình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GIỮA KỲ</dc:title>
  <dc:creator>Van Le</dc:creator>
  <cp:lastModifiedBy>Admin</cp:lastModifiedBy>
  <cp:revision>79</cp:revision>
  <dcterms:created xsi:type="dcterms:W3CDTF">2017-04-17T15:03:44Z</dcterms:created>
  <dcterms:modified xsi:type="dcterms:W3CDTF">2017-06-05T23:50:00Z</dcterms:modified>
</cp:coreProperties>
</file>